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slideLayouts/slideLayout16.xml" ContentType="application/vnd.openxmlformats-officedocument.presentationml.slideLayout+xml"/>
  <Override PartName="/ppt/theme/theme6.xml" ContentType="application/vnd.openxmlformats-officedocument.theme+xml"/>
  <Override PartName="/ppt/slideLayouts/slideLayout17.xml" ContentType="application/vnd.openxmlformats-officedocument.presentationml.slideLayout+xml"/>
  <Override PartName="/ppt/theme/theme7.xml" ContentType="application/vnd.openxmlformats-officedocument.theme+xml"/>
  <Override PartName="/ppt/slideLayouts/slideLayout1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64" r:id="rId4"/>
    <p:sldMasterId id="2147483666" r:id="rId5"/>
    <p:sldMasterId id="2147483668" r:id="rId6"/>
    <p:sldMasterId id="2147483670" r:id="rId7"/>
    <p:sldMasterId id="2147483672" r:id="rId8"/>
  </p:sldMasterIdLst>
  <p:notesMasterIdLst>
    <p:notesMasterId r:id="rId22"/>
  </p:notesMasterIdLst>
  <p:sldIdLst>
    <p:sldId id="257" r:id="rId9"/>
    <p:sldId id="267" r:id="rId10"/>
    <p:sldId id="279" r:id="rId11"/>
    <p:sldId id="281" r:id="rId12"/>
    <p:sldId id="282" r:id="rId13"/>
    <p:sldId id="283" r:id="rId14"/>
    <p:sldId id="284" r:id="rId15"/>
    <p:sldId id="269" r:id="rId16"/>
    <p:sldId id="285" r:id="rId17"/>
    <p:sldId id="286" r:id="rId18"/>
    <p:sldId id="287" r:id="rId19"/>
    <p:sldId id="288" r:id="rId20"/>
    <p:sldId id="274"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6D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F9FFBB-82A7-442F-99D0-9769BE7C33FF}" type="datetimeFigureOut">
              <a:rPr lang="en-GB" smtClean="0"/>
              <a:t>26/09/2023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9F913-5DCF-4828-AEAE-E8A527287A1B}" type="slidenum">
              <a:rPr lang="en-GB" smtClean="0"/>
              <a:t>‹#›</a:t>
            </a:fld>
            <a:endParaRPr lang="en-GB"/>
          </a:p>
        </p:txBody>
      </p:sp>
    </p:spTree>
    <p:extLst>
      <p:ext uri="{BB962C8B-B14F-4D97-AF65-F5344CB8AC3E}">
        <p14:creationId xmlns:p14="http://schemas.microsoft.com/office/powerpoint/2010/main" val="3794474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0DD2A0F-63F6-49B7-8072-35C99AF09B69}"/>
              </a:ext>
            </a:extLst>
          </p:cNvPr>
          <p:cNvSpPr>
            <a:spLocks noGrp="1"/>
          </p:cNvSpPr>
          <p:nvPr>
            <p:ph type="dt" sz="half" idx="10"/>
          </p:nvPr>
        </p:nvSpPr>
        <p:spPr/>
        <p:txBody>
          <a:bodyPr/>
          <a:lstStyle>
            <a:lvl1pPr>
              <a:defRPr/>
            </a:lvl1pPr>
          </a:lstStyle>
          <a:p>
            <a:pPr>
              <a:defRPr/>
            </a:pPr>
            <a:fld id="{BF8824D2-73E8-417C-A75B-3862129D36EF}" type="datetimeFigureOut">
              <a:rPr lang="en-GB"/>
              <a:pPr>
                <a:defRPr/>
              </a:pPr>
              <a:t>26/09/2023</a:t>
            </a:fld>
            <a:endParaRPr lang="en-GB"/>
          </a:p>
        </p:txBody>
      </p:sp>
      <p:sp>
        <p:nvSpPr>
          <p:cNvPr id="5" name="Footer Placeholder 4">
            <a:extLst>
              <a:ext uri="{FF2B5EF4-FFF2-40B4-BE49-F238E27FC236}">
                <a16:creationId xmlns:a16="http://schemas.microsoft.com/office/drawing/2014/main" id="{E4CBE1F6-FAA1-4288-95A4-88D47A804A0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2DCAF04-1A9D-4BAA-A55B-4AE9B11B720E}"/>
              </a:ext>
            </a:extLst>
          </p:cNvPr>
          <p:cNvSpPr>
            <a:spLocks noGrp="1"/>
          </p:cNvSpPr>
          <p:nvPr>
            <p:ph type="sldNum" sz="quarter" idx="12"/>
          </p:nvPr>
        </p:nvSpPr>
        <p:spPr/>
        <p:txBody>
          <a:bodyPr/>
          <a:lstStyle>
            <a:lvl1pPr>
              <a:defRPr/>
            </a:lvl1pPr>
          </a:lstStyle>
          <a:p>
            <a:pPr>
              <a:defRPr/>
            </a:pPr>
            <a:fld id="{16332F80-E106-4ED1-A92D-3CDB32A3E9E5}" type="slidenum">
              <a:rPr lang="en-GB"/>
              <a:pPr>
                <a:defRPr/>
              </a:pPr>
              <a:t>‹#›</a:t>
            </a:fld>
            <a:endParaRPr lang="en-GB"/>
          </a:p>
        </p:txBody>
      </p:sp>
    </p:spTree>
    <p:extLst>
      <p:ext uri="{BB962C8B-B14F-4D97-AF65-F5344CB8AC3E}">
        <p14:creationId xmlns:p14="http://schemas.microsoft.com/office/powerpoint/2010/main" val="1705518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45009E-E987-4F01-8687-8286A931A0B8}"/>
              </a:ext>
            </a:extLst>
          </p:cNvPr>
          <p:cNvSpPr>
            <a:spLocks noGrp="1"/>
          </p:cNvSpPr>
          <p:nvPr>
            <p:ph type="dt" sz="half" idx="10"/>
          </p:nvPr>
        </p:nvSpPr>
        <p:spPr/>
        <p:txBody>
          <a:bodyPr/>
          <a:lstStyle>
            <a:lvl1pPr>
              <a:defRPr/>
            </a:lvl1pPr>
          </a:lstStyle>
          <a:p>
            <a:pPr>
              <a:defRPr/>
            </a:pPr>
            <a:fld id="{BA54F3C6-0716-4CB2-A7A4-94657623B2B5}" type="datetimeFigureOut">
              <a:rPr lang="en-GB"/>
              <a:pPr>
                <a:defRPr/>
              </a:pPr>
              <a:t>26/09/2023</a:t>
            </a:fld>
            <a:endParaRPr lang="en-GB"/>
          </a:p>
        </p:txBody>
      </p:sp>
      <p:sp>
        <p:nvSpPr>
          <p:cNvPr id="5" name="Footer Placeholder 4">
            <a:extLst>
              <a:ext uri="{FF2B5EF4-FFF2-40B4-BE49-F238E27FC236}">
                <a16:creationId xmlns:a16="http://schemas.microsoft.com/office/drawing/2014/main" id="{162994C2-4EA4-4B03-A5C3-0A8D3C92B59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BE53553-1AC0-4BB2-87F1-BAE2263B08FC}"/>
              </a:ext>
            </a:extLst>
          </p:cNvPr>
          <p:cNvSpPr>
            <a:spLocks noGrp="1"/>
          </p:cNvSpPr>
          <p:nvPr>
            <p:ph type="sldNum" sz="quarter" idx="12"/>
          </p:nvPr>
        </p:nvSpPr>
        <p:spPr/>
        <p:txBody>
          <a:bodyPr/>
          <a:lstStyle>
            <a:lvl1pPr>
              <a:defRPr/>
            </a:lvl1pPr>
          </a:lstStyle>
          <a:p>
            <a:pPr>
              <a:defRPr/>
            </a:pPr>
            <a:fld id="{9AF68C42-317D-4F23-9242-2568793C5E81}" type="slidenum">
              <a:rPr lang="en-GB"/>
              <a:pPr>
                <a:defRPr/>
              </a:pPr>
              <a:t>‹#›</a:t>
            </a:fld>
            <a:endParaRPr lang="en-GB"/>
          </a:p>
        </p:txBody>
      </p:sp>
    </p:spTree>
    <p:extLst>
      <p:ext uri="{BB962C8B-B14F-4D97-AF65-F5344CB8AC3E}">
        <p14:creationId xmlns:p14="http://schemas.microsoft.com/office/powerpoint/2010/main" val="1282723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F2A059-A8EC-43E1-94A5-5CB06184DF99}"/>
              </a:ext>
            </a:extLst>
          </p:cNvPr>
          <p:cNvSpPr>
            <a:spLocks noGrp="1"/>
          </p:cNvSpPr>
          <p:nvPr>
            <p:ph type="dt" sz="half" idx="10"/>
          </p:nvPr>
        </p:nvSpPr>
        <p:spPr/>
        <p:txBody>
          <a:bodyPr/>
          <a:lstStyle>
            <a:lvl1pPr>
              <a:defRPr/>
            </a:lvl1pPr>
          </a:lstStyle>
          <a:p>
            <a:pPr>
              <a:defRPr/>
            </a:pPr>
            <a:fld id="{C8AD6D03-B82A-49D6-BB01-BD2491D954E9}" type="datetimeFigureOut">
              <a:rPr lang="en-GB"/>
              <a:pPr>
                <a:defRPr/>
              </a:pPr>
              <a:t>26/09/2023</a:t>
            </a:fld>
            <a:endParaRPr lang="en-GB"/>
          </a:p>
        </p:txBody>
      </p:sp>
      <p:sp>
        <p:nvSpPr>
          <p:cNvPr id="5" name="Footer Placeholder 4">
            <a:extLst>
              <a:ext uri="{FF2B5EF4-FFF2-40B4-BE49-F238E27FC236}">
                <a16:creationId xmlns:a16="http://schemas.microsoft.com/office/drawing/2014/main" id="{C7996017-DB1E-423D-BE37-2740E49CAF9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0425B6E-1F67-4C2B-A8BD-93AE3E70FD54}"/>
              </a:ext>
            </a:extLst>
          </p:cNvPr>
          <p:cNvSpPr>
            <a:spLocks noGrp="1"/>
          </p:cNvSpPr>
          <p:nvPr>
            <p:ph type="sldNum" sz="quarter" idx="12"/>
          </p:nvPr>
        </p:nvSpPr>
        <p:spPr/>
        <p:txBody>
          <a:bodyPr/>
          <a:lstStyle>
            <a:lvl1pPr>
              <a:defRPr/>
            </a:lvl1pPr>
          </a:lstStyle>
          <a:p>
            <a:pPr>
              <a:defRPr/>
            </a:pPr>
            <a:fld id="{87398FC1-CD2D-4B59-84D1-5D87E8BEAA95}" type="slidenum">
              <a:rPr lang="en-GB"/>
              <a:pPr>
                <a:defRPr/>
              </a:pPr>
              <a:t>‹#›</a:t>
            </a:fld>
            <a:endParaRPr lang="en-GB"/>
          </a:p>
        </p:txBody>
      </p:sp>
    </p:spTree>
    <p:extLst>
      <p:ext uri="{BB962C8B-B14F-4D97-AF65-F5344CB8AC3E}">
        <p14:creationId xmlns:p14="http://schemas.microsoft.com/office/powerpoint/2010/main" val="1871054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26/09/2023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3767602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26/09/2023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376760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26/09/2023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3767602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26/09/2023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3767602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26/09/2023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3767602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26/09/2023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3767602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26/09/2023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3767602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26/09/2023</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3214553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4C04EC-310B-44B1-B688-33579105F0D9}"/>
              </a:ext>
            </a:extLst>
          </p:cNvPr>
          <p:cNvSpPr>
            <a:spLocks noGrp="1"/>
          </p:cNvSpPr>
          <p:nvPr>
            <p:ph type="dt" sz="half" idx="10"/>
          </p:nvPr>
        </p:nvSpPr>
        <p:spPr/>
        <p:txBody>
          <a:bodyPr/>
          <a:lstStyle>
            <a:lvl1pPr>
              <a:defRPr/>
            </a:lvl1pPr>
          </a:lstStyle>
          <a:p>
            <a:pPr>
              <a:defRPr/>
            </a:pPr>
            <a:fld id="{249E3538-F88C-4FBC-8C72-64DDB381EA4B}" type="datetimeFigureOut">
              <a:rPr lang="en-GB"/>
              <a:pPr>
                <a:defRPr/>
              </a:pPr>
              <a:t>26/09/2023</a:t>
            </a:fld>
            <a:endParaRPr lang="en-GB"/>
          </a:p>
        </p:txBody>
      </p:sp>
      <p:sp>
        <p:nvSpPr>
          <p:cNvPr id="5" name="Footer Placeholder 4">
            <a:extLst>
              <a:ext uri="{FF2B5EF4-FFF2-40B4-BE49-F238E27FC236}">
                <a16:creationId xmlns:a16="http://schemas.microsoft.com/office/drawing/2014/main" id="{581D62C8-93C6-47FD-A159-225779101E4B}"/>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873B873-F090-4E15-BBC2-136E0CB2CB9B}"/>
              </a:ext>
            </a:extLst>
          </p:cNvPr>
          <p:cNvSpPr>
            <a:spLocks noGrp="1"/>
          </p:cNvSpPr>
          <p:nvPr>
            <p:ph type="sldNum" sz="quarter" idx="12"/>
          </p:nvPr>
        </p:nvSpPr>
        <p:spPr/>
        <p:txBody>
          <a:bodyPr/>
          <a:lstStyle>
            <a:lvl1pPr>
              <a:defRPr/>
            </a:lvl1pPr>
          </a:lstStyle>
          <a:p>
            <a:pPr>
              <a:defRPr/>
            </a:pPr>
            <a:fld id="{B2FE9AB4-D252-4924-A868-64A19C782941}" type="slidenum">
              <a:rPr lang="en-GB"/>
              <a:pPr>
                <a:defRPr/>
              </a:pPr>
              <a:t>‹#›</a:t>
            </a:fld>
            <a:endParaRPr lang="en-GB"/>
          </a:p>
        </p:txBody>
      </p:sp>
    </p:spTree>
    <p:extLst>
      <p:ext uri="{BB962C8B-B14F-4D97-AF65-F5344CB8AC3E}">
        <p14:creationId xmlns:p14="http://schemas.microsoft.com/office/powerpoint/2010/main" val="2662197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758ABF7-B8D4-4434-A211-546170A7B31C}"/>
              </a:ext>
            </a:extLst>
          </p:cNvPr>
          <p:cNvSpPr>
            <a:spLocks noGrp="1"/>
          </p:cNvSpPr>
          <p:nvPr>
            <p:ph type="dt" sz="half" idx="10"/>
          </p:nvPr>
        </p:nvSpPr>
        <p:spPr/>
        <p:txBody>
          <a:bodyPr/>
          <a:lstStyle>
            <a:lvl1pPr>
              <a:defRPr/>
            </a:lvl1pPr>
          </a:lstStyle>
          <a:p>
            <a:pPr>
              <a:defRPr/>
            </a:pPr>
            <a:fld id="{8F64221F-5345-4C71-A5E5-7710E724A368}" type="datetimeFigureOut">
              <a:rPr lang="en-GB"/>
              <a:pPr>
                <a:defRPr/>
              </a:pPr>
              <a:t>26/09/2023</a:t>
            </a:fld>
            <a:endParaRPr lang="en-GB"/>
          </a:p>
        </p:txBody>
      </p:sp>
      <p:sp>
        <p:nvSpPr>
          <p:cNvPr id="6" name="Footer Placeholder 4">
            <a:extLst>
              <a:ext uri="{FF2B5EF4-FFF2-40B4-BE49-F238E27FC236}">
                <a16:creationId xmlns:a16="http://schemas.microsoft.com/office/drawing/2014/main" id="{ED3FFDFD-E6FF-4DC8-8770-633D7F1847B3}"/>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22D29E22-95BC-41FD-80D7-3FE5299030C2}"/>
              </a:ext>
            </a:extLst>
          </p:cNvPr>
          <p:cNvSpPr>
            <a:spLocks noGrp="1"/>
          </p:cNvSpPr>
          <p:nvPr>
            <p:ph type="sldNum" sz="quarter" idx="12"/>
          </p:nvPr>
        </p:nvSpPr>
        <p:spPr/>
        <p:txBody>
          <a:bodyPr/>
          <a:lstStyle>
            <a:lvl1pPr>
              <a:defRPr/>
            </a:lvl1pPr>
          </a:lstStyle>
          <a:p>
            <a:pPr>
              <a:defRPr/>
            </a:pPr>
            <a:fld id="{F0C41AE7-FC75-4FE4-A6DF-01FEAD841B1F}" type="slidenum">
              <a:rPr lang="en-GB"/>
              <a:pPr>
                <a:defRPr/>
              </a:pPr>
              <a:t>‹#›</a:t>
            </a:fld>
            <a:endParaRPr lang="en-GB"/>
          </a:p>
        </p:txBody>
      </p:sp>
    </p:spTree>
    <p:extLst>
      <p:ext uri="{BB962C8B-B14F-4D97-AF65-F5344CB8AC3E}">
        <p14:creationId xmlns:p14="http://schemas.microsoft.com/office/powerpoint/2010/main" val="2971645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5C0199AD-1185-4348-B13F-EE8599E4F099}"/>
              </a:ext>
            </a:extLst>
          </p:cNvPr>
          <p:cNvSpPr>
            <a:spLocks noGrp="1"/>
          </p:cNvSpPr>
          <p:nvPr>
            <p:ph type="dt" sz="half" idx="10"/>
          </p:nvPr>
        </p:nvSpPr>
        <p:spPr/>
        <p:txBody>
          <a:bodyPr/>
          <a:lstStyle>
            <a:lvl1pPr>
              <a:defRPr/>
            </a:lvl1pPr>
          </a:lstStyle>
          <a:p>
            <a:pPr>
              <a:defRPr/>
            </a:pPr>
            <a:fld id="{0AF353FC-3A89-4260-B377-D721421B554E}" type="datetimeFigureOut">
              <a:rPr lang="en-GB"/>
              <a:pPr>
                <a:defRPr/>
              </a:pPr>
              <a:t>26/09/2023</a:t>
            </a:fld>
            <a:endParaRPr lang="en-GB"/>
          </a:p>
        </p:txBody>
      </p:sp>
      <p:sp>
        <p:nvSpPr>
          <p:cNvPr id="8" name="Footer Placeholder 4">
            <a:extLst>
              <a:ext uri="{FF2B5EF4-FFF2-40B4-BE49-F238E27FC236}">
                <a16:creationId xmlns:a16="http://schemas.microsoft.com/office/drawing/2014/main" id="{D3A2FC2A-9B09-4B34-88B7-06F8CA37DFE8}"/>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61FBBAE8-855D-4E84-BC7A-D06B468DDD91}"/>
              </a:ext>
            </a:extLst>
          </p:cNvPr>
          <p:cNvSpPr>
            <a:spLocks noGrp="1"/>
          </p:cNvSpPr>
          <p:nvPr>
            <p:ph type="sldNum" sz="quarter" idx="12"/>
          </p:nvPr>
        </p:nvSpPr>
        <p:spPr/>
        <p:txBody>
          <a:bodyPr/>
          <a:lstStyle>
            <a:lvl1pPr>
              <a:defRPr/>
            </a:lvl1pPr>
          </a:lstStyle>
          <a:p>
            <a:pPr>
              <a:defRPr/>
            </a:pPr>
            <a:fld id="{2A77B92A-A87F-4EF7-A161-966767AE4F3E}" type="slidenum">
              <a:rPr lang="en-GB"/>
              <a:pPr>
                <a:defRPr/>
              </a:pPr>
              <a:t>‹#›</a:t>
            </a:fld>
            <a:endParaRPr lang="en-GB"/>
          </a:p>
        </p:txBody>
      </p:sp>
    </p:spTree>
    <p:extLst>
      <p:ext uri="{BB962C8B-B14F-4D97-AF65-F5344CB8AC3E}">
        <p14:creationId xmlns:p14="http://schemas.microsoft.com/office/powerpoint/2010/main" val="2696636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91099E81-382D-4468-BCAD-14D317FE9635}"/>
              </a:ext>
            </a:extLst>
          </p:cNvPr>
          <p:cNvSpPr>
            <a:spLocks noGrp="1"/>
          </p:cNvSpPr>
          <p:nvPr>
            <p:ph type="dt" sz="half" idx="10"/>
          </p:nvPr>
        </p:nvSpPr>
        <p:spPr/>
        <p:txBody>
          <a:bodyPr/>
          <a:lstStyle>
            <a:lvl1pPr>
              <a:defRPr/>
            </a:lvl1pPr>
          </a:lstStyle>
          <a:p>
            <a:pPr>
              <a:defRPr/>
            </a:pPr>
            <a:fld id="{C5B51349-C94F-4507-ABA9-0615437E08A4}" type="datetimeFigureOut">
              <a:rPr lang="en-GB"/>
              <a:pPr>
                <a:defRPr/>
              </a:pPr>
              <a:t>26/09/2023</a:t>
            </a:fld>
            <a:endParaRPr lang="en-GB"/>
          </a:p>
        </p:txBody>
      </p:sp>
      <p:sp>
        <p:nvSpPr>
          <p:cNvPr id="4" name="Footer Placeholder 4">
            <a:extLst>
              <a:ext uri="{FF2B5EF4-FFF2-40B4-BE49-F238E27FC236}">
                <a16:creationId xmlns:a16="http://schemas.microsoft.com/office/drawing/2014/main" id="{C9F29D8B-B848-4BF7-A038-95E3A80B5E27}"/>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F571036F-2180-4D6B-8736-CDDEF91AD870}"/>
              </a:ext>
            </a:extLst>
          </p:cNvPr>
          <p:cNvSpPr>
            <a:spLocks noGrp="1"/>
          </p:cNvSpPr>
          <p:nvPr>
            <p:ph type="sldNum" sz="quarter" idx="12"/>
          </p:nvPr>
        </p:nvSpPr>
        <p:spPr/>
        <p:txBody>
          <a:bodyPr/>
          <a:lstStyle>
            <a:lvl1pPr>
              <a:defRPr/>
            </a:lvl1pPr>
          </a:lstStyle>
          <a:p>
            <a:pPr>
              <a:defRPr/>
            </a:pPr>
            <a:fld id="{05B324F5-8898-4324-8C57-2A73B07E78F4}" type="slidenum">
              <a:rPr lang="en-GB"/>
              <a:pPr>
                <a:defRPr/>
              </a:pPr>
              <a:t>‹#›</a:t>
            </a:fld>
            <a:endParaRPr lang="en-GB"/>
          </a:p>
        </p:txBody>
      </p:sp>
    </p:spTree>
    <p:extLst>
      <p:ext uri="{BB962C8B-B14F-4D97-AF65-F5344CB8AC3E}">
        <p14:creationId xmlns:p14="http://schemas.microsoft.com/office/powerpoint/2010/main" val="3310281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8391AD0-3309-476E-8ED4-5C8C8248B8BE}"/>
              </a:ext>
            </a:extLst>
          </p:cNvPr>
          <p:cNvSpPr>
            <a:spLocks noGrp="1"/>
          </p:cNvSpPr>
          <p:nvPr>
            <p:ph type="dt" sz="half" idx="10"/>
          </p:nvPr>
        </p:nvSpPr>
        <p:spPr/>
        <p:txBody>
          <a:bodyPr/>
          <a:lstStyle>
            <a:lvl1pPr>
              <a:defRPr/>
            </a:lvl1pPr>
          </a:lstStyle>
          <a:p>
            <a:pPr>
              <a:defRPr/>
            </a:pPr>
            <a:fld id="{98588708-D59D-44B6-B3AB-DC10549CAFFE}" type="datetimeFigureOut">
              <a:rPr lang="en-GB"/>
              <a:pPr>
                <a:defRPr/>
              </a:pPr>
              <a:t>26/09/2023</a:t>
            </a:fld>
            <a:endParaRPr lang="en-GB"/>
          </a:p>
        </p:txBody>
      </p:sp>
      <p:sp>
        <p:nvSpPr>
          <p:cNvPr id="3" name="Footer Placeholder 4">
            <a:extLst>
              <a:ext uri="{FF2B5EF4-FFF2-40B4-BE49-F238E27FC236}">
                <a16:creationId xmlns:a16="http://schemas.microsoft.com/office/drawing/2014/main" id="{73A55D6E-1D3A-4671-A12E-5FB135C2F250}"/>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D5BAA11E-3F4B-43FA-9342-871B51028D06}"/>
              </a:ext>
            </a:extLst>
          </p:cNvPr>
          <p:cNvSpPr>
            <a:spLocks noGrp="1"/>
          </p:cNvSpPr>
          <p:nvPr>
            <p:ph type="sldNum" sz="quarter" idx="12"/>
          </p:nvPr>
        </p:nvSpPr>
        <p:spPr/>
        <p:txBody>
          <a:bodyPr/>
          <a:lstStyle>
            <a:lvl1pPr>
              <a:defRPr/>
            </a:lvl1pPr>
          </a:lstStyle>
          <a:p>
            <a:pPr>
              <a:defRPr/>
            </a:pPr>
            <a:fld id="{3CCF4675-3428-4B8B-9408-F4B2D5360BE1}" type="slidenum">
              <a:rPr lang="en-GB"/>
              <a:pPr>
                <a:defRPr/>
              </a:pPr>
              <a:t>‹#›</a:t>
            </a:fld>
            <a:endParaRPr lang="en-GB"/>
          </a:p>
        </p:txBody>
      </p:sp>
    </p:spTree>
    <p:extLst>
      <p:ext uri="{BB962C8B-B14F-4D97-AF65-F5344CB8AC3E}">
        <p14:creationId xmlns:p14="http://schemas.microsoft.com/office/powerpoint/2010/main" val="4070225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BAC8C586-ADB0-499E-8489-2534C022CAE9}"/>
              </a:ext>
            </a:extLst>
          </p:cNvPr>
          <p:cNvSpPr>
            <a:spLocks noGrp="1"/>
          </p:cNvSpPr>
          <p:nvPr>
            <p:ph type="dt" sz="half" idx="10"/>
          </p:nvPr>
        </p:nvSpPr>
        <p:spPr/>
        <p:txBody>
          <a:bodyPr/>
          <a:lstStyle>
            <a:lvl1pPr>
              <a:defRPr/>
            </a:lvl1pPr>
          </a:lstStyle>
          <a:p>
            <a:pPr>
              <a:defRPr/>
            </a:pPr>
            <a:fld id="{405DDFE3-9E13-444B-80C8-C0924F3A6F82}" type="datetimeFigureOut">
              <a:rPr lang="en-GB"/>
              <a:pPr>
                <a:defRPr/>
              </a:pPr>
              <a:t>26/09/2023</a:t>
            </a:fld>
            <a:endParaRPr lang="en-GB"/>
          </a:p>
        </p:txBody>
      </p:sp>
      <p:sp>
        <p:nvSpPr>
          <p:cNvPr id="6" name="Footer Placeholder 4">
            <a:extLst>
              <a:ext uri="{FF2B5EF4-FFF2-40B4-BE49-F238E27FC236}">
                <a16:creationId xmlns:a16="http://schemas.microsoft.com/office/drawing/2014/main" id="{5D906CF2-ADAE-4349-9F2A-1668E12672F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A2F8E7A-077F-44B9-ACE8-BFBD651EFF1D}"/>
              </a:ext>
            </a:extLst>
          </p:cNvPr>
          <p:cNvSpPr>
            <a:spLocks noGrp="1"/>
          </p:cNvSpPr>
          <p:nvPr>
            <p:ph type="sldNum" sz="quarter" idx="12"/>
          </p:nvPr>
        </p:nvSpPr>
        <p:spPr/>
        <p:txBody>
          <a:bodyPr/>
          <a:lstStyle>
            <a:lvl1pPr>
              <a:defRPr/>
            </a:lvl1pPr>
          </a:lstStyle>
          <a:p>
            <a:pPr>
              <a:defRPr/>
            </a:pPr>
            <a:fld id="{3744E75E-4420-48A9-89D7-6C5E4619CBAE}" type="slidenum">
              <a:rPr lang="en-GB"/>
              <a:pPr>
                <a:defRPr/>
              </a:pPr>
              <a:t>‹#›</a:t>
            </a:fld>
            <a:endParaRPr lang="en-GB"/>
          </a:p>
        </p:txBody>
      </p:sp>
    </p:spTree>
    <p:extLst>
      <p:ext uri="{BB962C8B-B14F-4D97-AF65-F5344CB8AC3E}">
        <p14:creationId xmlns:p14="http://schemas.microsoft.com/office/powerpoint/2010/main" val="2251563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C1D0AD69-8A42-4B58-8495-D4E03BF4D8A1}"/>
              </a:ext>
            </a:extLst>
          </p:cNvPr>
          <p:cNvSpPr>
            <a:spLocks noGrp="1"/>
          </p:cNvSpPr>
          <p:nvPr>
            <p:ph type="dt" sz="half" idx="10"/>
          </p:nvPr>
        </p:nvSpPr>
        <p:spPr/>
        <p:txBody>
          <a:bodyPr/>
          <a:lstStyle>
            <a:lvl1pPr>
              <a:defRPr/>
            </a:lvl1pPr>
          </a:lstStyle>
          <a:p>
            <a:pPr>
              <a:defRPr/>
            </a:pPr>
            <a:fld id="{5A6BA287-94B0-4E81-90EF-75CC75610EE8}" type="datetimeFigureOut">
              <a:rPr lang="en-GB"/>
              <a:pPr>
                <a:defRPr/>
              </a:pPr>
              <a:t>26/09/2023</a:t>
            </a:fld>
            <a:endParaRPr lang="en-GB"/>
          </a:p>
        </p:txBody>
      </p:sp>
      <p:sp>
        <p:nvSpPr>
          <p:cNvPr id="6" name="Footer Placeholder 4">
            <a:extLst>
              <a:ext uri="{FF2B5EF4-FFF2-40B4-BE49-F238E27FC236}">
                <a16:creationId xmlns:a16="http://schemas.microsoft.com/office/drawing/2014/main" id="{235A3D66-A30B-4CE1-BC53-BC65E6FE2E0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D1DFC69-06A3-4241-8422-959D7A0BB0F3}"/>
              </a:ext>
            </a:extLst>
          </p:cNvPr>
          <p:cNvSpPr>
            <a:spLocks noGrp="1"/>
          </p:cNvSpPr>
          <p:nvPr>
            <p:ph type="sldNum" sz="quarter" idx="12"/>
          </p:nvPr>
        </p:nvSpPr>
        <p:spPr/>
        <p:txBody>
          <a:bodyPr/>
          <a:lstStyle>
            <a:lvl1pPr>
              <a:defRPr/>
            </a:lvl1pPr>
          </a:lstStyle>
          <a:p>
            <a:pPr>
              <a:defRPr/>
            </a:pPr>
            <a:fld id="{DF21D54F-A05E-4ABB-B1F8-9B2C8EEBCDBA}" type="slidenum">
              <a:rPr lang="en-GB"/>
              <a:pPr>
                <a:defRPr/>
              </a:pPr>
              <a:t>‹#›</a:t>
            </a:fld>
            <a:endParaRPr lang="en-GB"/>
          </a:p>
        </p:txBody>
      </p:sp>
    </p:spTree>
    <p:extLst>
      <p:ext uri="{BB962C8B-B14F-4D97-AF65-F5344CB8AC3E}">
        <p14:creationId xmlns:p14="http://schemas.microsoft.com/office/powerpoint/2010/main" val="1774787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26/09/2023</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26/09/2023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50"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26/09/2023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26/09/2023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26/09/2023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26/09/2023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26/09/2023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71"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26/09/2023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7.png"/><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eg"/><Relationship Id="rId7" Type="http://schemas.openxmlformats.org/officeDocument/2006/relationships/image" Target="../media/image16.jp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5.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BB790009-B250-47CB-9197-89613516CFF1}"/>
              </a:ext>
            </a:extLst>
          </p:cNvPr>
          <p:cNvSpPr>
            <a:spLocks noGrp="1" noChangeArrowheads="1"/>
          </p:cNvSpPr>
          <p:nvPr>
            <p:ph type="title"/>
          </p:nvPr>
        </p:nvSpPr>
        <p:spPr/>
        <p:txBody>
          <a:bodyPr/>
          <a:lstStyle/>
          <a:p>
            <a:r>
              <a:rPr lang="en-GB" altLang="en-US"/>
              <a:t>Injury Minimization Programme for Schools</a:t>
            </a:r>
          </a:p>
        </p:txBody>
      </p:sp>
      <p:pic>
        <p:nvPicPr>
          <p:cNvPr id="2051" name="Picture 4" descr="A picture containing text&#10;&#10;Description automatically generated">
            <a:extLst>
              <a:ext uri="{FF2B5EF4-FFF2-40B4-BE49-F238E27FC236}">
                <a16:creationId xmlns:a16="http://schemas.microsoft.com/office/drawing/2014/main" id="{07E05234-C99B-43A7-9E22-55B88495BE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8964" y="1570039"/>
            <a:ext cx="3633787" cy="478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7C95B-805C-DF04-516B-B52D3C91F79C}"/>
              </a:ext>
            </a:extLst>
          </p:cNvPr>
          <p:cNvSpPr>
            <a:spLocks noGrp="1"/>
          </p:cNvSpPr>
          <p:nvPr>
            <p:ph type="title"/>
          </p:nvPr>
        </p:nvSpPr>
        <p:spPr>
          <a:xfrm>
            <a:off x="2135189" y="1455738"/>
            <a:ext cx="7951787" cy="1295400"/>
          </a:xfrm>
        </p:spPr>
        <p:txBody>
          <a:bodyPr/>
          <a:lstStyle/>
          <a:p>
            <a:pPr algn="l"/>
            <a:br>
              <a:rPr lang="en-GB" altLang="en-US" sz="2400"/>
            </a:br>
            <a:br>
              <a:rPr lang="en-GB" altLang="en-US" sz="2400"/>
            </a:br>
            <a:br>
              <a:rPr lang="en-GB" altLang="en-US" sz="2400"/>
            </a:br>
            <a:r>
              <a:rPr lang="en-GB" altLang="en-US" sz="2400"/>
              <a:t>The younger children in your school look up to you now you are in year 6.  They will copy your behaviour and the things you like and do.</a:t>
            </a:r>
            <a:br>
              <a:rPr lang="en-GB" altLang="en-US" sz="1400"/>
            </a:br>
            <a:br>
              <a:rPr lang="en-GB" altLang="en-US" sz="2400"/>
            </a:br>
            <a:br>
              <a:rPr lang="en-GB" altLang="en-US" sz="2400"/>
            </a:br>
            <a:endParaRPr lang="en-GB" altLang="en-US" sz="2400"/>
          </a:p>
        </p:txBody>
      </p:sp>
      <p:sp>
        <p:nvSpPr>
          <p:cNvPr id="5" name="Content Placeholder 4">
            <a:extLst>
              <a:ext uri="{FF2B5EF4-FFF2-40B4-BE49-F238E27FC236}">
                <a16:creationId xmlns:a16="http://schemas.microsoft.com/office/drawing/2014/main" id="{1D69C8D2-9A3D-D0EB-2FB2-2EAEA1D5AC81}"/>
              </a:ext>
            </a:extLst>
          </p:cNvPr>
          <p:cNvSpPr>
            <a:spLocks noGrp="1"/>
          </p:cNvSpPr>
          <p:nvPr>
            <p:ph idx="1"/>
          </p:nvPr>
        </p:nvSpPr>
        <p:spPr>
          <a:xfrm>
            <a:off x="2970214" y="4957764"/>
            <a:ext cx="5545137" cy="1081087"/>
          </a:xfrm>
        </p:spPr>
        <p:txBody>
          <a:bodyPr/>
          <a:lstStyle/>
          <a:p>
            <a:pPr marL="0" indent="0" algn="ctr">
              <a:buFont typeface="Arial" panose="020B0604020202020204" pitchFamily="34" charset="0"/>
              <a:buNone/>
            </a:pPr>
            <a:r>
              <a:rPr lang="en-GB" altLang="en-US" sz="2000"/>
              <a:t>Discuss this in a group and list your ideas.</a:t>
            </a:r>
          </a:p>
        </p:txBody>
      </p:sp>
      <p:pic>
        <p:nvPicPr>
          <p:cNvPr id="8196" name="Picture 7">
            <a:extLst>
              <a:ext uri="{FF2B5EF4-FFF2-40B4-BE49-F238E27FC236}">
                <a16:creationId xmlns:a16="http://schemas.microsoft.com/office/drawing/2014/main" id="{C60A9C7B-A9C6-4EA4-05B1-E95E49D3A9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2206" y="4884228"/>
            <a:ext cx="2165350"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GB" altLang="en-US" sz="4400" b="1" dirty="0"/>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1F161F79-05B0-6554-0AF3-9F106BFF71EC}"/>
              </a:ext>
            </a:extLst>
          </p:cNvPr>
          <p:cNvSpPr txBox="1"/>
          <p:nvPr/>
        </p:nvSpPr>
        <p:spPr>
          <a:xfrm>
            <a:off x="2171700" y="2924175"/>
            <a:ext cx="7416800" cy="831850"/>
          </a:xfrm>
          <a:prstGeom prst="rect">
            <a:avLst/>
          </a:prstGeom>
          <a:noFill/>
        </p:spPr>
        <p:txBody>
          <a:bodyPr wrap="square">
            <a:spAutoFit/>
          </a:bodyPr>
          <a:lstStyle/>
          <a:p>
            <a:pPr fontAlgn="auto">
              <a:spcBef>
                <a:spcPts val="0"/>
              </a:spcBef>
              <a:spcAft>
                <a:spcPts val="0"/>
              </a:spcAft>
              <a:defRPr/>
            </a:pPr>
            <a:r>
              <a:rPr lang="en-GB" sz="2400" dirty="0">
                <a:latin typeface="+mj-lt"/>
                <a:ea typeface="+mj-ea"/>
                <a:cs typeface="+mj-cs"/>
              </a:rPr>
              <a:t>You can really help to pass on the I.M.P.S. safety messages.</a:t>
            </a:r>
            <a:br>
              <a:rPr lang="en-GB" sz="2400" dirty="0">
                <a:latin typeface="+mj-lt"/>
                <a:ea typeface="+mj-ea"/>
                <a:cs typeface="+mj-cs"/>
              </a:rPr>
            </a:br>
            <a:endParaRPr lang="en-GB" sz="2400" dirty="0">
              <a:latin typeface="+mj-lt"/>
              <a:ea typeface="+mj-ea"/>
              <a:cs typeface="+mj-cs"/>
            </a:endParaRPr>
          </a:p>
        </p:txBody>
      </p:sp>
      <p:sp>
        <p:nvSpPr>
          <p:cNvPr id="13" name="TextBox 12">
            <a:extLst>
              <a:ext uri="{FF2B5EF4-FFF2-40B4-BE49-F238E27FC236}">
                <a16:creationId xmlns:a16="http://schemas.microsoft.com/office/drawing/2014/main" id="{4C56C544-E04A-46AF-BFD6-28084645E7B8}"/>
              </a:ext>
            </a:extLst>
          </p:cNvPr>
          <p:cNvSpPr txBox="1"/>
          <p:nvPr/>
        </p:nvSpPr>
        <p:spPr>
          <a:xfrm>
            <a:off x="2127250" y="3700463"/>
            <a:ext cx="7632700" cy="831850"/>
          </a:xfrm>
          <a:prstGeom prst="rect">
            <a:avLst/>
          </a:prstGeom>
          <a:noFill/>
        </p:spPr>
        <p:txBody>
          <a:bodyPr wrap="square">
            <a:spAutoFit/>
          </a:bodyPr>
          <a:lstStyle/>
          <a:p>
            <a:pPr fontAlgn="auto">
              <a:spcBef>
                <a:spcPts val="0"/>
              </a:spcBef>
              <a:spcAft>
                <a:spcPts val="0"/>
              </a:spcAft>
              <a:defRPr/>
            </a:pPr>
            <a:r>
              <a:rPr lang="en-GB" sz="2400" dirty="0">
                <a:latin typeface="+mj-lt"/>
                <a:ea typeface="+mj-ea"/>
                <a:cs typeface="+mj-cs"/>
              </a:rPr>
              <a:t>Your mission is to encourage them to be bright, be seen and be safe this winter.</a:t>
            </a:r>
          </a:p>
        </p:txBody>
      </p:sp>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1B45D-D399-EE10-94E9-79C83F50E106}"/>
              </a:ext>
            </a:extLst>
          </p:cNvPr>
          <p:cNvSpPr>
            <a:spLocks noGrp="1"/>
          </p:cNvSpPr>
          <p:nvPr>
            <p:ph type="title"/>
          </p:nvPr>
        </p:nvSpPr>
        <p:spPr>
          <a:xfrm>
            <a:off x="1919288" y="260350"/>
            <a:ext cx="8291512" cy="706438"/>
          </a:xfrm>
          <a:solidFill>
            <a:srgbClr val="FF3399"/>
          </a:solidFill>
        </p:spPr>
        <p:txBody>
          <a:bodyPr rtlCol="0">
            <a:normAutofit fontScale="90000"/>
          </a:bodyPr>
          <a:lstStyle/>
          <a:p>
            <a:pPr fontAlgn="auto">
              <a:spcAft>
                <a:spcPts val="0"/>
              </a:spcAft>
              <a:defRPr/>
            </a:pPr>
            <a:br>
              <a:rPr lang="en-GB" sz="3200" dirty="0"/>
            </a:br>
            <a:br>
              <a:rPr lang="en-GB" sz="3200" dirty="0"/>
            </a:br>
            <a:r>
              <a:rPr lang="en-GB" sz="4900" dirty="0"/>
              <a:t>Mission ideas</a:t>
            </a:r>
            <a:br>
              <a:rPr lang="en-GB" sz="3200" dirty="0"/>
            </a:br>
            <a:r>
              <a:rPr lang="en-GB" sz="2800" dirty="0"/>
              <a:t> </a:t>
            </a:r>
            <a:br>
              <a:rPr lang="en-GB" sz="3200" dirty="0"/>
            </a:br>
            <a:endParaRPr lang="en-GB" dirty="0"/>
          </a:p>
        </p:txBody>
      </p:sp>
      <p:sp>
        <p:nvSpPr>
          <p:cNvPr id="3" name="Content Placeholder 2">
            <a:extLst>
              <a:ext uri="{FF2B5EF4-FFF2-40B4-BE49-F238E27FC236}">
                <a16:creationId xmlns:a16="http://schemas.microsoft.com/office/drawing/2014/main" id="{3DAACBAF-6075-9DE6-DFCF-0257D7A76CEB}"/>
              </a:ext>
            </a:extLst>
          </p:cNvPr>
          <p:cNvSpPr>
            <a:spLocks noGrp="1"/>
          </p:cNvSpPr>
          <p:nvPr>
            <p:ph idx="1"/>
          </p:nvPr>
        </p:nvSpPr>
        <p:spPr>
          <a:xfrm>
            <a:off x="1992313" y="1196976"/>
            <a:ext cx="8229600" cy="5400675"/>
          </a:xfrm>
        </p:spPr>
        <p:txBody>
          <a:bodyPr rtlCol="0">
            <a:normAutofit lnSpcReduction="10000"/>
          </a:bodyPr>
          <a:lstStyle/>
          <a:p>
            <a:pPr algn="ctr" fontAlgn="auto">
              <a:spcAft>
                <a:spcPts val="0"/>
              </a:spcAft>
              <a:buFont typeface="Arial" panose="020B0604020202020204" pitchFamily="34" charset="0"/>
              <a:buNone/>
              <a:defRPr/>
            </a:pPr>
            <a:endParaRPr lang="en-GB" b="1" dirty="0"/>
          </a:p>
          <a:p>
            <a:pPr fontAlgn="auto">
              <a:spcAft>
                <a:spcPts val="0"/>
              </a:spcAft>
              <a:buFont typeface="Arial" panose="020B0604020202020204" pitchFamily="34" charset="0"/>
              <a:buNone/>
              <a:defRPr/>
            </a:pPr>
            <a:endParaRPr lang="en-GB" sz="2400" b="1" dirty="0"/>
          </a:p>
          <a:p>
            <a:pPr fontAlgn="auto">
              <a:spcAft>
                <a:spcPts val="0"/>
              </a:spcAft>
              <a:buFont typeface="Arial" panose="020B0604020202020204" pitchFamily="34" charset="0"/>
              <a:buNone/>
              <a:defRPr/>
            </a:pPr>
            <a:r>
              <a:rPr lang="en-GB" sz="2400" b="1" dirty="0"/>
              <a:t>Here are a few ideas to get you started.</a:t>
            </a:r>
          </a:p>
          <a:p>
            <a:pPr fontAlgn="auto">
              <a:spcAft>
                <a:spcPts val="0"/>
              </a:spcAft>
              <a:defRPr/>
            </a:pPr>
            <a:r>
              <a:rPr lang="en-GB" sz="2400" dirty="0"/>
              <a:t>Plan an assembly for the rest of the school</a:t>
            </a:r>
            <a:br>
              <a:rPr lang="en-GB" sz="2400" dirty="0"/>
            </a:br>
            <a:endParaRPr lang="en-GB" sz="2400" dirty="0"/>
          </a:p>
          <a:p>
            <a:pPr fontAlgn="auto">
              <a:spcAft>
                <a:spcPts val="0"/>
              </a:spcAft>
              <a:defRPr/>
            </a:pPr>
            <a:r>
              <a:rPr lang="en-GB" sz="2400" dirty="0"/>
              <a:t>Lead by example (wear bright outdoor clothing or reflective flashes to school).  </a:t>
            </a:r>
            <a:br>
              <a:rPr lang="en-GB" sz="2400" dirty="0"/>
            </a:br>
            <a:endParaRPr lang="en-GB" sz="2400" dirty="0"/>
          </a:p>
          <a:p>
            <a:pPr fontAlgn="auto">
              <a:spcAft>
                <a:spcPts val="0"/>
              </a:spcAft>
              <a:defRPr/>
            </a:pPr>
            <a:r>
              <a:rPr lang="en-GB" sz="2400" dirty="0">
                <a:solidFill>
                  <a:srgbClr val="FF3399"/>
                </a:solidFill>
              </a:rPr>
              <a:t>Organise a “be bright, be seen” day at school and raise money for I.M.P.S. </a:t>
            </a:r>
            <a:br>
              <a:rPr lang="en-GB" sz="2400" dirty="0">
                <a:solidFill>
                  <a:srgbClr val="FF3399"/>
                </a:solidFill>
              </a:rPr>
            </a:br>
            <a:endParaRPr lang="en-GB" sz="2400" dirty="0">
              <a:solidFill>
                <a:srgbClr val="FF3399"/>
              </a:solidFill>
            </a:endParaRPr>
          </a:p>
          <a:p>
            <a:pPr fontAlgn="auto">
              <a:spcAft>
                <a:spcPts val="0"/>
              </a:spcAft>
              <a:defRPr/>
            </a:pPr>
            <a:r>
              <a:rPr lang="en-GB" sz="2400" dirty="0"/>
              <a:t>Customise your school bag with reflective, luminous and florescent flashes.</a:t>
            </a:r>
          </a:p>
          <a:p>
            <a:pPr fontAlgn="auto">
              <a:spcAft>
                <a:spcPts val="0"/>
              </a:spcAft>
              <a:defRPr/>
            </a:pPr>
            <a:endParaRPr lang="en-GB" dirty="0"/>
          </a:p>
        </p:txBody>
      </p:sp>
      <p:sp>
        <p:nvSpPr>
          <p:cNvPr id="9220" name="TextBox 4">
            <a:extLst>
              <a:ext uri="{FF2B5EF4-FFF2-40B4-BE49-F238E27FC236}">
                <a16:creationId xmlns:a16="http://schemas.microsoft.com/office/drawing/2014/main" id="{2875E4DA-CF92-DEDC-F15D-2DE62CC6DBB7}"/>
              </a:ext>
            </a:extLst>
          </p:cNvPr>
          <p:cNvSpPr txBox="1">
            <a:spLocks noChangeArrowheads="1"/>
          </p:cNvSpPr>
          <p:nvPr/>
        </p:nvSpPr>
        <p:spPr bwMode="auto">
          <a:xfrm>
            <a:off x="1847851" y="1125538"/>
            <a:ext cx="8569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sz="2400"/>
              <a:t>As a class or in groups plan a project to pass on this safety message to the younger children in your school.</a:t>
            </a:r>
          </a:p>
        </p:txBody>
      </p:sp>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66264" y="5589589"/>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60079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3">
                                            <p:txEl>
                                              <p:pRg st="5" end="5"/>
                                            </p:txEl>
                                          </p:spTgt>
                                        </p:tgtEl>
                                        <p:attrNameLst>
                                          <p:attrName>style.color</p:attrName>
                                        </p:attrNameLst>
                                      </p:cBhvr>
                                      <p:to>
                                        <a:schemeClr val="bg1"/>
                                      </p:to>
                                    </p:animClr>
                                    <p:animClr clrSpc="rgb" dir="cw">
                                      <p:cBhvr>
                                        <p:cTn id="7" dur="250" autoRev="1" fill="remove"/>
                                        <p:tgtEl>
                                          <p:spTgt spid="3">
                                            <p:txEl>
                                              <p:pRg st="5" end="5"/>
                                            </p:txEl>
                                          </p:spTgt>
                                        </p:tgtEl>
                                        <p:attrNameLst>
                                          <p:attrName>fillcolor</p:attrName>
                                        </p:attrNameLst>
                                      </p:cBhvr>
                                      <p:to>
                                        <a:schemeClr val="bg1"/>
                                      </p:to>
                                    </p:animClr>
                                    <p:set>
                                      <p:cBhvr>
                                        <p:cTn id="8" dur="250" autoRev="1" fill="remove"/>
                                        <p:tgtEl>
                                          <p:spTgt spid="3">
                                            <p:txEl>
                                              <p:pRg st="5" end="5"/>
                                            </p:txEl>
                                          </p:spTgt>
                                        </p:tgtEl>
                                        <p:attrNameLst>
                                          <p:attrName>fill.type</p:attrName>
                                        </p:attrNameLst>
                                      </p:cBhvr>
                                      <p:to>
                                        <p:strVal val="solid"/>
                                      </p:to>
                                    </p:set>
                                    <p:set>
                                      <p:cBhvr>
                                        <p:cTn id="9" dur="250" autoRev="1" fill="remove"/>
                                        <p:tgtEl>
                                          <p:spTgt spid="3">
                                            <p:txEl>
                                              <p:pRg st="5" end="5"/>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a:extLst>
              <a:ext uri="{FF2B5EF4-FFF2-40B4-BE49-F238E27FC236}">
                <a16:creationId xmlns:a16="http://schemas.microsoft.com/office/drawing/2014/main" id="{2242F405-A8E6-3FAE-3EDB-836F1023A4A6}"/>
              </a:ext>
            </a:extLst>
          </p:cNvPr>
          <p:cNvSpPr>
            <a:spLocks noGrp="1"/>
          </p:cNvSpPr>
          <p:nvPr>
            <p:ph idx="1"/>
          </p:nvPr>
        </p:nvSpPr>
        <p:spPr>
          <a:xfrm>
            <a:off x="1981200" y="1600201"/>
            <a:ext cx="8229600" cy="2981325"/>
          </a:xfrm>
        </p:spPr>
        <p:txBody>
          <a:bodyPr/>
          <a:lstStyle/>
          <a:p>
            <a:r>
              <a:rPr lang="en-GB" altLang="en-US"/>
              <a:t>Please tell us all about your project.</a:t>
            </a:r>
          </a:p>
          <a:p>
            <a:r>
              <a:rPr lang="en-GB" altLang="en-US"/>
              <a:t>Send us some photos and a report of what you have  done in your school to make everyone brighter and safer this winter</a:t>
            </a:r>
          </a:p>
          <a:p>
            <a:r>
              <a:rPr lang="en-GB" altLang="en-US"/>
              <a:t> We will put the best ones on our website</a:t>
            </a:r>
          </a:p>
        </p:txBody>
      </p:sp>
      <p:sp>
        <p:nvSpPr>
          <p:cNvPr id="10243" name="Title 3">
            <a:extLst>
              <a:ext uri="{FF2B5EF4-FFF2-40B4-BE49-F238E27FC236}">
                <a16:creationId xmlns:a16="http://schemas.microsoft.com/office/drawing/2014/main" id="{CDFEC14D-6C25-355A-4484-E56293C4F966}"/>
              </a:ext>
            </a:extLst>
          </p:cNvPr>
          <p:cNvSpPr>
            <a:spLocks noGrp="1"/>
          </p:cNvSpPr>
          <p:nvPr>
            <p:ph type="title"/>
          </p:nvPr>
        </p:nvSpPr>
        <p:spPr>
          <a:solidFill>
            <a:srgbClr val="FFFF00"/>
          </a:solidFill>
        </p:spPr>
        <p:txBody>
          <a:bodyPr/>
          <a:lstStyle/>
          <a:p>
            <a:r>
              <a:rPr lang="en-GB" altLang="en-US"/>
              <a:t>Pass it on!</a:t>
            </a:r>
          </a:p>
        </p:txBody>
      </p:sp>
      <p:sp>
        <p:nvSpPr>
          <p:cNvPr id="10244" name="TextBox 4">
            <a:extLst>
              <a:ext uri="{FF2B5EF4-FFF2-40B4-BE49-F238E27FC236}">
                <a16:creationId xmlns:a16="http://schemas.microsoft.com/office/drawing/2014/main" id="{CD8C6EEE-0955-0E4C-A5D4-9C9B4C4A2AC2}"/>
              </a:ext>
            </a:extLst>
          </p:cNvPr>
          <p:cNvSpPr txBox="1">
            <a:spLocks noChangeArrowheads="1"/>
          </p:cNvSpPr>
          <p:nvPr/>
        </p:nvSpPr>
        <p:spPr bwMode="auto">
          <a:xfrm>
            <a:off x="2640014" y="4868864"/>
            <a:ext cx="7056437" cy="7699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GB" altLang="en-US" sz="4400"/>
              <a:t>Thank you.</a:t>
            </a:r>
          </a:p>
        </p:txBody>
      </p:sp>
      <p:pic>
        <p:nvPicPr>
          <p:cNvPr id="10245" name="Picture 5">
            <a:extLst>
              <a:ext uri="{FF2B5EF4-FFF2-40B4-BE49-F238E27FC236}">
                <a16:creationId xmlns:a16="http://schemas.microsoft.com/office/drawing/2014/main" id="{2CD5211F-23C6-97B5-D60E-E2A26A0E60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48751" y="5254625"/>
            <a:ext cx="1089025"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erson wearing a vest&#10;&#10;Description automatically generated with low confidence">
            <a:extLst>
              <a:ext uri="{FF2B5EF4-FFF2-40B4-BE49-F238E27FC236}">
                <a16:creationId xmlns:a16="http://schemas.microsoft.com/office/drawing/2014/main" id="{61B5C33B-40FE-ECF7-B19D-3A19A5E811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6451" y="2249488"/>
            <a:ext cx="1905000" cy="1905000"/>
          </a:xfrm>
          <a:prstGeom prst="rect">
            <a:avLst/>
          </a:prstGeom>
        </p:spPr>
      </p:pic>
    </p:spTree>
    <p:extLst>
      <p:ext uri="{BB962C8B-B14F-4D97-AF65-F5344CB8AC3E}">
        <p14:creationId xmlns:p14="http://schemas.microsoft.com/office/powerpoint/2010/main" val="2287037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eaLnBrk="1" hangingPunct="1">
              <a:lnSpc>
                <a:spcPct val="90000"/>
              </a:lnSpc>
              <a:spcAft>
                <a:spcPts val="600"/>
              </a:spcAft>
            </a:pPr>
            <a:endParaRPr lang="en-US" sz="2200" dirty="0">
              <a:latin typeface="+mn-lt"/>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algn="ctr" eaLnBrk="1" hangingPunct="1"/>
            <a:r>
              <a:rPr lang="en-GB" altLang="en-US" sz="3600" dirty="0"/>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a:spcAft>
                <a:spcPts val="600"/>
              </a:spcAft>
            </a:pPr>
            <a:r>
              <a:rPr lang="en-GB"/>
              <a:t>Find out more about I.M.P.S. at </a:t>
            </a:r>
            <a:r>
              <a:rPr lang="en-GB">
                <a:hlinkClick r:id="rId2"/>
              </a:rPr>
              <a:t>www.impsweb.co.uk</a:t>
            </a:r>
            <a:r>
              <a:rPr lang="en-GB"/>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1CFF6B-2FC6-ADA4-C57E-93E75CC6C3C5}"/>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r>
              <a:rPr lang="en-US" sz="3600" b="1" kern="1200" dirty="0">
                <a:solidFill>
                  <a:srgbClr val="FFFF00"/>
                </a:solidFill>
                <a:latin typeface="+mj-lt"/>
                <a:ea typeface="+mj-ea"/>
                <a:cs typeface="+mj-cs"/>
              </a:rPr>
              <a:t>Be Bright </a:t>
            </a:r>
            <a:br>
              <a:rPr lang="en-US" sz="3600" b="1" kern="1200" dirty="0">
                <a:solidFill>
                  <a:srgbClr val="FFFF00"/>
                </a:solidFill>
                <a:latin typeface="+mj-lt"/>
                <a:ea typeface="+mj-ea"/>
                <a:cs typeface="+mj-cs"/>
              </a:rPr>
            </a:br>
            <a:r>
              <a:rPr lang="en-US" sz="3600" b="1" kern="1200" dirty="0">
                <a:solidFill>
                  <a:srgbClr val="FFFF00"/>
                </a:solidFill>
                <a:latin typeface="+mj-lt"/>
                <a:ea typeface="+mj-ea"/>
                <a:cs typeface="+mj-cs"/>
              </a:rPr>
              <a:t>Be Seen </a:t>
            </a:r>
            <a:br>
              <a:rPr lang="en-US" sz="3600" b="1" kern="1200" dirty="0">
                <a:solidFill>
                  <a:srgbClr val="FFFF00"/>
                </a:solidFill>
                <a:latin typeface="+mj-lt"/>
                <a:ea typeface="+mj-ea"/>
                <a:cs typeface="+mj-cs"/>
              </a:rPr>
            </a:br>
            <a:r>
              <a:rPr lang="en-US" sz="3600" b="1" kern="1200" dirty="0">
                <a:solidFill>
                  <a:srgbClr val="FFFF00"/>
                </a:solidFill>
                <a:latin typeface="+mj-lt"/>
                <a:ea typeface="+mj-ea"/>
                <a:cs typeface="+mj-cs"/>
              </a:rPr>
              <a:t>Be Safe</a:t>
            </a:r>
          </a:p>
        </p:txBody>
      </p:sp>
      <p:pic>
        <p:nvPicPr>
          <p:cNvPr id="5" name="Content Placeholder 4" descr="A group of people wearing vests&#10;&#10;Description automatically generated with low confidence">
            <a:extLst>
              <a:ext uri="{FF2B5EF4-FFF2-40B4-BE49-F238E27FC236}">
                <a16:creationId xmlns:a16="http://schemas.microsoft.com/office/drawing/2014/main" id="{4CA6B902-0856-B8CF-1E5E-E1683E3EE3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77316" y="1325818"/>
            <a:ext cx="6780700" cy="4204034"/>
          </a:xfrm>
          <a:prstGeom prst="rect">
            <a:avLst/>
          </a:prstGeom>
        </p:spPr>
      </p:pic>
      <p:pic>
        <p:nvPicPr>
          <p:cNvPr id="6" name="Picture 5">
            <a:extLst>
              <a:ext uri="{FF2B5EF4-FFF2-40B4-BE49-F238E27FC236}">
                <a16:creationId xmlns:a16="http://schemas.microsoft.com/office/drawing/2014/main" id="{6127C9EB-A565-6BE5-2DFC-B6DB2C9DEE0F}"/>
              </a:ext>
            </a:extLst>
          </p:cNvPr>
          <p:cNvPicPr>
            <a:picLocks noChangeAspect="1"/>
          </p:cNvPicPr>
          <p:nvPr/>
        </p:nvPicPr>
        <p:blipFill>
          <a:blip r:embed="rId3"/>
          <a:stretch>
            <a:fillRect/>
          </a:stretch>
        </p:blipFill>
        <p:spPr>
          <a:xfrm>
            <a:off x="10570288" y="5266498"/>
            <a:ext cx="1548518" cy="1487553"/>
          </a:xfrm>
          <a:prstGeom prst="rect">
            <a:avLst/>
          </a:prstGeom>
        </p:spPr>
      </p:pic>
    </p:spTree>
    <p:extLst>
      <p:ext uri="{BB962C8B-B14F-4D97-AF65-F5344CB8AC3E}">
        <p14:creationId xmlns:p14="http://schemas.microsoft.com/office/powerpoint/2010/main" val="3164621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AAE2F-688E-4920-AF67-EE6257A1FFBC}"/>
              </a:ext>
            </a:extLst>
          </p:cNvPr>
          <p:cNvSpPr>
            <a:spLocks noGrp="1"/>
          </p:cNvSpPr>
          <p:nvPr>
            <p:ph type="title"/>
          </p:nvPr>
        </p:nvSpPr>
        <p:spPr>
          <a:xfrm>
            <a:off x="7464614" y="1783959"/>
            <a:ext cx="4087306" cy="2889114"/>
          </a:xfrm>
        </p:spPr>
        <p:txBody>
          <a:bodyPr vert="horz" lIns="91440" tIns="45720" rIns="91440" bIns="45720" rtlCol="0" anchor="b">
            <a:normAutofit/>
          </a:bodyPr>
          <a:lstStyle/>
          <a:p>
            <a:pPr fontAlgn="auto">
              <a:spcAft>
                <a:spcPts val="0"/>
              </a:spcAft>
              <a:defRPr/>
            </a:pPr>
            <a:r>
              <a:rPr lang="en-US" sz="5000" dirty="0"/>
              <a:t>What happens in October of every year?</a:t>
            </a:r>
          </a:p>
        </p:txBody>
      </p:sp>
      <p:sp>
        <p:nvSpPr>
          <p:cNvPr id="3127" name="Freeform: Shape 31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5" name="Content Placeholder 3" descr="clock.JPG">
            <a:extLst>
              <a:ext uri="{FF2B5EF4-FFF2-40B4-BE49-F238E27FC236}">
                <a16:creationId xmlns:a16="http://schemas.microsoft.com/office/drawing/2014/main" id="{737DD02D-233D-9353-EC9A-8BE73A5B124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968" r="-1" b="456"/>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grpSp>
        <p:nvGrpSpPr>
          <p:cNvPr id="43" name="Group 42">
            <a:extLst>
              <a:ext uri="{FF2B5EF4-FFF2-40B4-BE49-F238E27FC236}">
                <a16:creationId xmlns:a16="http://schemas.microsoft.com/office/drawing/2014/main" id="{8C620F24-0F40-AFBD-B626-78DC1CBA3E7F}"/>
              </a:ext>
            </a:extLst>
          </p:cNvPr>
          <p:cNvGrpSpPr/>
          <p:nvPr/>
        </p:nvGrpSpPr>
        <p:grpSpPr>
          <a:xfrm>
            <a:off x="10429208" y="5236582"/>
            <a:ext cx="1549635" cy="1491663"/>
            <a:chOff x="8560244" y="5337440"/>
            <a:chExt cx="1972437" cy="1858381"/>
          </a:xfrm>
        </p:grpSpPr>
        <p:sp>
          <p:nvSpPr>
            <p:cNvPr id="44" name="Oval 43">
              <a:extLst>
                <a:ext uri="{FF2B5EF4-FFF2-40B4-BE49-F238E27FC236}">
                  <a16:creationId xmlns:a16="http://schemas.microsoft.com/office/drawing/2014/main" id="{D0CD7479-A895-4192-DD95-86AB2C754075}"/>
                </a:ext>
              </a:extLst>
            </p:cNvPr>
            <p:cNvSpPr/>
            <p:nvPr/>
          </p:nvSpPr>
          <p:spPr>
            <a:xfrm>
              <a:off x="8560244" y="5337440"/>
              <a:ext cx="1972437" cy="1858381"/>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5" name="Picture 44">
              <a:extLst>
                <a:ext uri="{FF2B5EF4-FFF2-40B4-BE49-F238E27FC236}">
                  <a16:creationId xmlns:a16="http://schemas.microsoft.com/office/drawing/2014/main" id="{ADF9084A-0B0E-1B60-A3B6-6940FDBEB845}"/>
                </a:ext>
              </a:extLst>
            </p:cNvPr>
            <p:cNvPicPr>
              <a:picLocks noChangeAspect="1"/>
            </p:cNvPicPr>
            <p:nvPr/>
          </p:nvPicPr>
          <p:blipFill>
            <a:blip r:embed="rId3"/>
            <a:stretch>
              <a:fillRect/>
            </a:stretch>
          </p:blipFill>
          <p:spPr>
            <a:xfrm>
              <a:off x="8955098" y="5489322"/>
              <a:ext cx="1182727" cy="1554615"/>
            </a:xfrm>
            <a:prstGeom prst="rect">
              <a:avLst/>
            </a:prstGeom>
          </p:spPr>
        </p:pic>
      </p:grpSp>
    </p:spTree>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064E2-3291-CE71-26E3-FCE4D8DA7C07}"/>
              </a:ext>
            </a:extLst>
          </p:cNvPr>
          <p:cNvSpPr>
            <a:spLocks noGrp="1"/>
          </p:cNvSpPr>
          <p:nvPr>
            <p:ph type="title"/>
          </p:nvPr>
        </p:nvSpPr>
        <p:spPr/>
        <p:txBody>
          <a:bodyPr rtlCol="0">
            <a:normAutofit fontScale="90000"/>
          </a:bodyPr>
          <a:lstStyle/>
          <a:p>
            <a:pPr fontAlgn="auto">
              <a:spcAft>
                <a:spcPts val="0"/>
              </a:spcAft>
              <a:defRPr/>
            </a:pPr>
            <a:r>
              <a:rPr lang="en-GB" dirty="0"/>
              <a:t>What does this mean for your journey to and from school?</a:t>
            </a:r>
          </a:p>
        </p:txBody>
      </p:sp>
      <p:pic>
        <p:nvPicPr>
          <p:cNvPr id="4100" name="Picture 4">
            <a:extLst>
              <a:ext uri="{FF2B5EF4-FFF2-40B4-BE49-F238E27FC236}">
                <a16:creationId xmlns:a16="http://schemas.microsoft.com/office/drawing/2014/main" id="{E4DCCDDC-DEDD-1F1C-3EF5-8D4F607651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23551" y="5213350"/>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road with cars on it&#10;&#10;Description automatically generated with low confidence">
            <a:extLst>
              <a:ext uri="{FF2B5EF4-FFF2-40B4-BE49-F238E27FC236}">
                <a16:creationId xmlns:a16="http://schemas.microsoft.com/office/drawing/2014/main" id="{38CD9DE1-3FF2-F5B9-21AD-93A05E5F70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00" y="1762736"/>
            <a:ext cx="5638800" cy="3752239"/>
          </a:xfrm>
          <a:prstGeom prst="rect">
            <a:avLst/>
          </a:prstGeom>
        </p:spPr>
      </p:pic>
      <p:sp>
        <p:nvSpPr>
          <p:cNvPr id="10" name="TextBox 9">
            <a:extLst>
              <a:ext uri="{FF2B5EF4-FFF2-40B4-BE49-F238E27FC236}">
                <a16:creationId xmlns:a16="http://schemas.microsoft.com/office/drawing/2014/main" id="{6E2C7387-194F-9CAC-5FB1-E1040DE69712}"/>
              </a:ext>
            </a:extLst>
          </p:cNvPr>
          <p:cNvSpPr txBox="1"/>
          <p:nvPr/>
        </p:nvSpPr>
        <p:spPr>
          <a:xfrm>
            <a:off x="6927849" y="3081814"/>
            <a:ext cx="4654551" cy="369332"/>
          </a:xfrm>
          <a:prstGeom prst="rect">
            <a:avLst/>
          </a:prstGeom>
          <a:noFill/>
        </p:spPr>
        <p:txBody>
          <a:bodyPr wrap="square" rtlCol="0">
            <a:spAutoFit/>
          </a:bodyPr>
          <a:lstStyle/>
          <a:p>
            <a:r>
              <a:rPr lang="en-GB" dirty="0"/>
              <a:t>Can you see the child waiting to cross the road?</a:t>
            </a:r>
          </a:p>
        </p:txBody>
      </p:sp>
    </p:spTree>
    <p:extLst>
      <p:ext uri="{BB962C8B-B14F-4D97-AF65-F5344CB8AC3E}">
        <p14:creationId xmlns:p14="http://schemas.microsoft.com/office/powerpoint/2010/main" val="236380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FBAA9-6316-8E54-3CB3-E1D695FC6D98}"/>
              </a:ext>
            </a:extLst>
          </p:cNvPr>
          <p:cNvSpPr>
            <a:spLocks noGrp="1"/>
          </p:cNvSpPr>
          <p:nvPr>
            <p:ph type="title"/>
          </p:nvPr>
        </p:nvSpPr>
        <p:spPr/>
        <p:txBody>
          <a:bodyPr rtlCol="0">
            <a:normAutofit fontScale="90000"/>
          </a:bodyPr>
          <a:lstStyle/>
          <a:p>
            <a:pPr fontAlgn="auto">
              <a:spcAft>
                <a:spcPts val="0"/>
              </a:spcAft>
              <a:defRPr/>
            </a:pPr>
            <a:r>
              <a:rPr lang="en-GB" dirty="0"/>
              <a:t>What can you do to make yourself a brighter pedestrian (or cyclist)</a:t>
            </a:r>
          </a:p>
        </p:txBody>
      </p:sp>
      <p:pic>
        <p:nvPicPr>
          <p:cNvPr id="5124" name="Picture 4">
            <a:extLst>
              <a:ext uri="{FF2B5EF4-FFF2-40B4-BE49-F238E27FC236}">
                <a16:creationId xmlns:a16="http://schemas.microsoft.com/office/drawing/2014/main" id="{5B7BEFAF-E2DE-8BF4-DFD4-E9CAF4448B4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32851" y="5013325"/>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icture containing text, outdoor, street, way&#10;&#10;Description automatically generated">
            <a:extLst>
              <a:ext uri="{FF2B5EF4-FFF2-40B4-BE49-F238E27FC236}">
                <a16:creationId xmlns:a16="http://schemas.microsoft.com/office/drawing/2014/main" id="{D7202F51-0272-7EBB-3359-391DE7E3DA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814" y="2109219"/>
            <a:ext cx="5857875" cy="3562350"/>
          </a:xfrm>
          <a:prstGeom prst="rect">
            <a:avLst/>
          </a:prstGeom>
        </p:spPr>
      </p:pic>
      <p:sp>
        <p:nvSpPr>
          <p:cNvPr id="9" name="TextBox 8">
            <a:extLst>
              <a:ext uri="{FF2B5EF4-FFF2-40B4-BE49-F238E27FC236}">
                <a16:creationId xmlns:a16="http://schemas.microsoft.com/office/drawing/2014/main" id="{F6C8A310-5484-FEF9-BDE2-D9323A93A0B3}"/>
              </a:ext>
            </a:extLst>
          </p:cNvPr>
          <p:cNvSpPr txBox="1"/>
          <p:nvPr/>
        </p:nvSpPr>
        <p:spPr>
          <a:xfrm>
            <a:off x="7004807" y="3045204"/>
            <a:ext cx="4577593" cy="646331"/>
          </a:xfrm>
          <a:prstGeom prst="rect">
            <a:avLst/>
          </a:prstGeom>
          <a:noFill/>
        </p:spPr>
        <p:txBody>
          <a:bodyPr wrap="square" rtlCol="0">
            <a:spAutoFit/>
          </a:bodyPr>
          <a:lstStyle/>
          <a:p>
            <a:r>
              <a:rPr lang="en-GB" dirty="0"/>
              <a:t>Here is the same image with the child wearing a bright coat.</a:t>
            </a:r>
          </a:p>
        </p:txBody>
      </p:sp>
    </p:spTree>
    <p:extLst>
      <p:ext uri="{BB962C8B-B14F-4D97-AF65-F5344CB8AC3E}">
        <p14:creationId xmlns:p14="http://schemas.microsoft.com/office/powerpoint/2010/main" val="403204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498FE-811E-2D6A-F7BF-54146765C4D5}"/>
              </a:ext>
            </a:extLst>
          </p:cNvPr>
          <p:cNvSpPr>
            <a:spLocks noGrp="1"/>
          </p:cNvSpPr>
          <p:nvPr>
            <p:ph type="title"/>
          </p:nvPr>
        </p:nvSpPr>
        <p:spPr>
          <a:xfrm>
            <a:off x="6964363" y="1752601"/>
            <a:ext cx="4294187" cy="2803526"/>
          </a:xfrm>
        </p:spPr>
        <p:txBody>
          <a:bodyPr rtlCol="0">
            <a:normAutofit/>
          </a:bodyPr>
          <a:lstStyle/>
          <a:p>
            <a:pPr algn="l" fontAlgn="auto">
              <a:spcAft>
                <a:spcPts val="0"/>
              </a:spcAft>
              <a:defRPr/>
            </a:pPr>
            <a:r>
              <a:rPr lang="en-GB" sz="2400" dirty="0"/>
              <a:t>Many people wear dark clothing and this makes them really difficult to see in the twilight and dark.  If a motorist can’t see you, they may run into you.</a:t>
            </a:r>
          </a:p>
        </p:txBody>
      </p:sp>
      <p:pic>
        <p:nvPicPr>
          <p:cNvPr id="6148" name="Picture 4">
            <a:extLst>
              <a:ext uri="{FF2B5EF4-FFF2-40B4-BE49-F238E27FC236}">
                <a16:creationId xmlns:a16="http://schemas.microsoft.com/office/drawing/2014/main" id="{3FD371C0-6E52-5523-4731-9177954A17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64651" y="5229225"/>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icture containing text, outdoor, street, way&#10;&#10;Description automatically generated">
            <a:extLst>
              <a:ext uri="{FF2B5EF4-FFF2-40B4-BE49-F238E27FC236}">
                <a16:creationId xmlns:a16="http://schemas.microsoft.com/office/drawing/2014/main" id="{8C3C8DAA-31C2-08C5-9405-11268D073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975" y="571500"/>
            <a:ext cx="5857875" cy="5848350"/>
          </a:xfrm>
          <a:prstGeom prst="rect">
            <a:avLst/>
          </a:prstGeom>
        </p:spPr>
      </p:pic>
      <p:sp>
        <p:nvSpPr>
          <p:cNvPr id="6" name="Rectangle 5">
            <a:extLst>
              <a:ext uri="{FF2B5EF4-FFF2-40B4-BE49-F238E27FC236}">
                <a16:creationId xmlns:a16="http://schemas.microsoft.com/office/drawing/2014/main" id="{F7077BA8-E849-087F-D45C-8CF18703C4F8}"/>
              </a:ext>
            </a:extLst>
          </p:cNvPr>
          <p:cNvSpPr/>
          <p:nvPr/>
        </p:nvSpPr>
        <p:spPr>
          <a:xfrm>
            <a:off x="704675" y="2944537"/>
            <a:ext cx="1065402" cy="10905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a:extLst>
              <a:ext uri="{FF2B5EF4-FFF2-40B4-BE49-F238E27FC236}">
                <a16:creationId xmlns:a16="http://schemas.microsoft.com/office/drawing/2014/main" id="{3D772AE5-D076-761F-EE30-10601CFE7AA2}"/>
              </a:ext>
            </a:extLst>
          </p:cNvPr>
          <p:cNvPicPr>
            <a:picLocks noChangeAspect="1"/>
          </p:cNvPicPr>
          <p:nvPr/>
        </p:nvPicPr>
        <p:blipFill>
          <a:blip r:embed="rId4"/>
          <a:stretch>
            <a:fillRect/>
          </a:stretch>
        </p:blipFill>
        <p:spPr>
          <a:xfrm>
            <a:off x="890368" y="3031693"/>
            <a:ext cx="694015" cy="916256"/>
          </a:xfrm>
          <a:prstGeom prst="rect">
            <a:avLst/>
          </a:prstGeom>
        </p:spPr>
      </p:pic>
      <p:sp>
        <p:nvSpPr>
          <p:cNvPr id="8" name="TextBox 7">
            <a:extLst>
              <a:ext uri="{FF2B5EF4-FFF2-40B4-BE49-F238E27FC236}">
                <a16:creationId xmlns:a16="http://schemas.microsoft.com/office/drawing/2014/main" id="{2BC4E77E-A57B-881A-0D40-3D6F1BC41321}"/>
              </a:ext>
            </a:extLst>
          </p:cNvPr>
          <p:cNvSpPr txBox="1"/>
          <p:nvPr/>
        </p:nvSpPr>
        <p:spPr>
          <a:xfrm>
            <a:off x="7055141" y="4848837"/>
            <a:ext cx="2080470" cy="646331"/>
          </a:xfrm>
          <a:prstGeom prst="rect">
            <a:avLst/>
          </a:prstGeom>
          <a:noFill/>
        </p:spPr>
        <p:txBody>
          <a:bodyPr wrap="square" rtlCol="0">
            <a:spAutoFit/>
          </a:bodyPr>
          <a:lstStyle/>
          <a:p>
            <a:r>
              <a:rPr lang="en-GB" dirty="0"/>
              <a:t>Did you spot the ‘hidden’ child?</a:t>
            </a:r>
          </a:p>
        </p:txBody>
      </p:sp>
      <p:cxnSp>
        <p:nvCxnSpPr>
          <p:cNvPr id="10" name="Straight Arrow Connector 9">
            <a:extLst>
              <a:ext uri="{FF2B5EF4-FFF2-40B4-BE49-F238E27FC236}">
                <a16:creationId xmlns:a16="http://schemas.microsoft.com/office/drawing/2014/main" id="{2415D243-CBC0-F768-871D-E0960C8ED772}"/>
              </a:ext>
            </a:extLst>
          </p:cNvPr>
          <p:cNvCxnSpPr>
            <a:cxnSpLocks/>
            <a:stCxn id="8" idx="1"/>
          </p:cNvCxnSpPr>
          <p:nvPr/>
        </p:nvCxnSpPr>
        <p:spPr>
          <a:xfrm flipH="1" flipV="1">
            <a:off x="4286774" y="4848837"/>
            <a:ext cx="2768367" cy="323166"/>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8776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0">
            <a:extLst>
              <a:ext uri="{FF2B5EF4-FFF2-40B4-BE49-F238E27FC236}">
                <a16:creationId xmlns:a16="http://schemas.microsoft.com/office/drawing/2014/main" id="{F3768FD5-DD7A-43C7-8DEA-1F5DB3CB5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
            <a:ext cx="12191999"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B80F78E-A33B-0B50-236E-3BE50E4F0EC9}"/>
              </a:ext>
            </a:extLst>
          </p:cNvPr>
          <p:cNvGrpSpPr/>
          <p:nvPr/>
        </p:nvGrpSpPr>
        <p:grpSpPr>
          <a:xfrm>
            <a:off x="10440437" y="5209310"/>
            <a:ext cx="1549635" cy="1491663"/>
            <a:chOff x="8560244" y="5337440"/>
            <a:chExt cx="1972437" cy="1858381"/>
          </a:xfrm>
        </p:grpSpPr>
        <p:sp>
          <p:nvSpPr>
            <p:cNvPr id="6" name="Oval 5">
              <a:extLst>
                <a:ext uri="{FF2B5EF4-FFF2-40B4-BE49-F238E27FC236}">
                  <a16:creationId xmlns:a16="http://schemas.microsoft.com/office/drawing/2014/main" id="{09515631-A626-28A6-E91A-ABCFC1C32AFA}"/>
                </a:ext>
              </a:extLst>
            </p:cNvPr>
            <p:cNvSpPr/>
            <p:nvPr/>
          </p:nvSpPr>
          <p:spPr>
            <a:xfrm>
              <a:off x="8560244" y="5337440"/>
              <a:ext cx="1972437" cy="1858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EA842D66-B8C9-391F-396C-CB948B662F28}"/>
                </a:ext>
              </a:extLst>
            </p:cNvPr>
            <p:cNvPicPr>
              <a:picLocks noChangeAspect="1"/>
            </p:cNvPicPr>
            <p:nvPr/>
          </p:nvPicPr>
          <p:blipFill>
            <a:blip r:embed="rId2"/>
            <a:stretch>
              <a:fillRect/>
            </a:stretch>
          </p:blipFill>
          <p:spPr>
            <a:xfrm>
              <a:off x="8955098" y="5489322"/>
              <a:ext cx="1182727" cy="1554615"/>
            </a:xfrm>
            <a:prstGeom prst="rect">
              <a:avLst/>
            </a:prstGeom>
          </p:spPr>
        </p:pic>
      </p:grpSp>
      <p:pic>
        <p:nvPicPr>
          <p:cNvPr id="10" name="Picture 2">
            <a:extLst>
              <a:ext uri="{FF2B5EF4-FFF2-40B4-BE49-F238E27FC236}">
                <a16:creationId xmlns:a16="http://schemas.microsoft.com/office/drawing/2014/main" id="{30CBB19E-A319-24A3-D26E-0E7052E98B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171" y="1424691"/>
            <a:ext cx="4668811" cy="23922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 name="Picture 10" descr="A person wearing a vest&#10;&#10;Description automatically generated with low confidence">
            <a:extLst>
              <a:ext uri="{FF2B5EF4-FFF2-40B4-BE49-F238E27FC236}">
                <a16:creationId xmlns:a16="http://schemas.microsoft.com/office/drawing/2014/main" id="{1F070641-1EB5-2B3B-8F61-E5CBA8287E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171" y="4656145"/>
            <a:ext cx="1905000" cy="1905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B6B66462-ADA6-F8AE-6B18-770B59E199F1}"/>
              </a:ext>
            </a:extLst>
          </p:cNvPr>
          <p:cNvSpPr txBox="1"/>
          <p:nvPr/>
        </p:nvSpPr>
        <p:spPr>
          <a:xfrm>
            <a:off x="344243" y="296855"/>
            <a:ext cx="11503513" cy="646331"/>
          </a:xfrm>
          <a:prstGeom prst="rect">
            <a:avLst/>
          </a:prstGeom>
          <a:noFill/>
        </p:spPr>
        <p:txBody>
          <a:bodyPr wrap="square" rtlCol="0">
            <a:spAutoFit/>
          </a:bodyPr>
          <a:lstStyle/>
          <a:p>
            <a:r>
              <a:rPr lang="en-GB" sz="3600" dirty="0"/>
              <a:t>There are lots of ways that you can be bright and be seen.</a:t>
            </a:r>
          </a:p>
        </p:txBody>
      </p:sp>
      <p:pic>
        <p:nvPicPr>
          <p:cNvPr id="13" name="Picture 12" descr="A group of colorful backpacks&#10;&#10;Description automatically generated with medium confidence">
            <a:extLst>
              <a:ext uri="{FF2B5EF4-FFF2-40B4-BE49-F238E27FC236}">
                <a16:creationId xmlns:a16="http://schemas.microsoft.com/office/drawing/2014/main" id="{C240BF81-ACAB-3D90-CDD4-EE9078F2B4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8903" y="3749779"/>
            <a:ext cx="2919061" cy="29190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descr="A picture containing shape&#10;&#10;Description automatically generated">
            <a:extLst>
              <a:ext uri="{FF2B5EF4-FFF2-40B4-BE49-F238E27FC236}">
                <a16:creationId xmlns:a16="http://schemas.microsoft.com/office/drawing/2014/main" id="{C372C5E6-39FA-7BC9-75AC-A8B710080E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39062" y="4409837"/>
            <a:ext cx="2197224" cy="21972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descr="A child and child posing for a picture&#10;&#10;Description automatically generated with low confidence">
            <a:extLst>
              <a:ext uri="{FF2B5EF4-FFF2-40B4-BE49-F238E27FC236}">
                <a16:creationId xmlns:a16="http://schemas.microsoft.com/office/drawing/2014/main" id="{B99F24CF-AA0A-21ED-617F-487E73CB24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14528" y="1340135"/>
            <a:ext cx="2919060" cy="29190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5" name="Picture 24" descr="A picture containing person, indoor, hand&#10;&#10;Description automatically generated">
            <a:extLst>
              <a:ext uri="{FF2B5EF4-FFF2-40B4-BE49-F238E27FC236}">
                <a16:creationId xmlns:a16="http://schemas.microsoft.com/office/drawing/2014/main" id="{C54B27D2-10CD-6DA6-BCDE-140A70A5F5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27570" y="2074370"/>
            <a:ext cx="2709259" cy="27092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2972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12" name="Rectangle 7178">
            <a:extLst>
              <a:ext uri="{FF2B5EF4-FFF2-40B4-BE49-F238E27FC236}">
                <a16:creationId xmlns:a16="http://schemas.microsoft.com/office/drawing/2014/main" id="{1E9986A5-A7D1-4022-BAC0-885FB7A141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Title 1">
            <a:extLst>
              <a:ext uri="{FF2B5EF4-FFF2-40B4-BE49-F238E27FC236}">
                <a16:creationId xmlns:a16="http://schemas.microsoft.com/office/drawing/2014/main" id="{5E23E0D0-59F4-B7AB-5CEB-F931147A1ED3}"/>
              </a:ext>
            </a:extLst>
          </p:cNvPr>
          <p:cNvSpPr>
            <a:spLocks noGrp="1"/>
          </p:cNvSpPr>
          <p:nvPr>
            <p:ph type="title"/>
          </p:nvPr>
        </p:nvSpPr>
        <p:spPr>
          <a:xfrm>
            <a:off x="630936" y="4544570"/>
            <a:ext cx="3344528" cy="1703830"/>
          </a:xfrm>
        </p:spPr>
        <p:txBody>
          <a:bodyPr anchor="ctr">
            <a:normAutofit/>
          </a:bodyPr>
          <a:lstStyle/>
          <a:p>
            <a:r>
              <a:rPr lang="en-GB" altLang="en-US" sz="4800"/>
              <a:t>Science question</a:t>
            </a:r>
          </a:p>
        </p:txBody>
      </p:sp>
      <p:pic>
        <p:nvPicPr>
          <p:cNvPr id="7172" name="Picture 3" descr="florescent vest.jpg">
            <a:extLst>
              <a:ext uri="{FF2B5EF4-FFF2-40B4-BE49-F238E27FC236}">
                <a16:creationId xmlns:a16="http://schemas.microsoft.com/office/drawing/2014/main" id="{3474DE58-9345-A46E-E0F0-036D09DE2A16}"/>
              </a:ext>
            </a:extLst>
          </p:cNvPr>
          <p:cNvPicPr>
            <a:picLocks noChangeAspect="1"/>
          </p:cNvPicPr>
          <p:nvPr/>
        </p:nvPicPr>
        <p:blipFill rotWithShape="1">
          <a:blip r:embed="rId2">
            <a:extLst>
              <a:ext uri="{28A0092B-C50C-407E-A947-70E740481C1C}">
                <a14:useLocalDpi xmlns:a14="http://schemas.microsoft.com/office/drawing/2010/main" val="0"/>
              </a:ext>
            </a:extLst>
          </a:blip>
          <a:srcRect l="3187" r="4498" b="-4"/>
          <a:stretch/>
        </p:blipFill>
        <p:spPr bwMode="auto">
          <a:xfrm>
            <a:off x="20" y="-1"/>
            <a:ext cx="3975444" cy="4306593"/>
          </a:xfrm>
          <a:custGeom>
            <a:avLst/>
            <a:gdLst/>
            <a:ahLst/>
            <a:cxnLst/>
            <a:rect l="l" t="t" r="r" b="b"/>
            <a:pathLst>
              <a:path w="3975464" h="4365555">
                <a:moveTo>
                  <a:pt x="0" y="0"/>
                </a:moveTo>
                <a:lnTo>
                  <a:pt x="3954724" y="0"/>
                </a:lnTo>
                <a:lnTo>
                  <a:pt x="3944328" y="441228"/>
                </a:lnTo>
                <a:cubicBezTo>
                  <a:pt x="3942781" y="508796"/>
                  <a:pt x="3939430" y="576877"/>
                  <a:pt x="3951159" y="643804"/>
                </a:cubicBezTo>
                <a:cubicBezTo>
                  <a:pt x="3980543" y="810736"/>
                  <a:pt x="3979900" y="978310"/>
                  <a:pt x="3967011" y="1146396"/>
                </a:cubicBezTo>
                <a:cubicBezTo>
                  <a:pt x="3954123" y="1321150"/>
                  <a:pt x="3931569" y="1495262"/>
                  <a:pt x="3940203" y="1671170"/>
                </a:cubicBezTo>
                <a:cubicBezTo>
                  <a:pt x="3945230" y="1770534"/>
                  <a:pt x="3953091" y="1869643"/>
                  <a:pt x="3953091" y="1969263"/>
                </a:cubicBezTo>
                <a:cubicBezTo>
                  <a:pt x="3955799" y="2447623"/>
                  <a:pt x="3948581" y="2926496"/>
                  <a:pt x="3959665" y="3405241"/>
                </a:cubicBezTo>
                <a:cubicBezTo>
                  <a:pt x="3962629" y="3529479"/>
                  <a:pt x="3949097" y="3653076"/>
                  <a:pt x="3946777" y="3777057"/>
                </a:cubicBezTo>
                <a:cubicBezTo>
                  <a:pt x="3944973" y="3878089"/>
                  <a:pt x="3947873" y="3979056"/>
                  <a:pt x="3950499" y="4080023"/>
                </a:cubicBezTo>
                <a:lnTo>
                  <a:pt x="3952324" y="4346210"/>
                </a:lnTo>
                <a:lnTo>
                  <a:pt x="3923793" y="4344582"/>
                </a:lnTo>
                <a:cubicBezTo>
                  <a:pt x="3869166" y="4337251"/>
                  <a:pt x="3813841" y="4336693"/>
                  <a:pt x="3759075" y="4342933"/>
                </a:cubicBezTo>
                <a:cubicBezTo>
                  <a:pt x="3703277" y="4347626"/>
                  <a:pt x="3647607" y="4354981"/>
                  <a:pt x="3591682" y="4357645"/>
                </a:cubicBezTo>
                <a:cubicBezTo>
                  <a:pt x="3349688" y="4370998"/>
                  <a:pt x="3107046" y="4367447"/>
                  <a:pt x="2865549" y="4346991"/>
                </a:cubicBezTo>
                <a:cubicBezTo>
                  <a:pt x="2661378" y="4329084"/>
                  <a:pt x="2456048" y="4328501"/>
                  <a:pt x="2251775" y="4345215"/>
                </a:cubicBezTo>
                <a:cubicBezTo>
                  <a:pt x="2200819" y="4349148"/>
                  <a:pt x="2149862" y="4359293"/>
                  <a:pt x="2098906" y="4351937"/>
                </a:cubicBezTo>
                <a:cubicBezTo>
                  <a:pt x="2025044" y="4342895"/>
                  <a:pt x="1950494" y="4340688"/>
                  <a:pt x="1876224" y="4345343"/>
                </a:cubicBezTo>
                <a:cubicBezTo>
                  <a:pt x="1700042" y="4352318"/>
                  <a:pt x="1523986" y="4361576"/>
                  <a:pt x="1347676" y="4359039"/>
                </a:cubicBezTo>
                <a:cubicBezTo>
                  <a:pt x="1064484" y="4355108"/>
                  <a:pt x="781420" y="4341031"/>
                  <a:pt x="498101" y="4351430"/>
                </a:cubicBezTo>
                <a:cubicBezTo>
                  <a:pt x="364340" y="4356376"/>
                  <a:pt x="230578" y="4360752"/>
                  <a:pt x="96817" y="4355568"/>
                </a:cubicBezTo>
                <a:lnTo>
                  <a:pt x="0" y="4349268"/>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4" descr="luminous safety vest 0.jpg">
            <a:extLst>
              <a:ext uri="{FF2B5EF4-FFF2-40B4-BE49-F238E27FC236}">
                <a16:creationId xmlns:a16="http://schemas.microsoft.com/office/drawing/2014/main" id="{93212122-F309-F08D-6386-C6D4BB88CB8C}"/>
              </a:ext>
            </a:extLst>
          </p:cNvPr>
          <p:cNvPicPr>
            <a:picLocks noChangeAspect="1"/>
          </p:cNvPicPr>
          <p:nvPr/>
        </p:nvPicPr>
        <p:blipFill rotWithShape="1">
          <a:blip r:embed="rId3">
            <a:extLst>
              <a:ext uri="{28A0092B-C50C-407E-A947-70E740481C1C}">
                <a14:useLocalDpi xmlns:a14="http://schemas.microsoft.com/office/drawing/2010/main" val="0"/>
              </a:ext>
            </a:extLst>
          </a:blip>
          <a:srcRect r="6325" b="-5"/>
          <a:stretch/>
        </p:blipFill>
        <p:spPr bwMode="auto">
          <a:xfrm>
            <a:off x="4148881" y="-1"/>
            <a:ext cx="3872656" cy="4306594"/>
          </a:xfrm>
          <a:custGeom>
            <a:avLst/>
            <a:gdLst/>
            <a:ahLst/>
            <a:cxnLst/>
            <a:rect l="l" t="t" r="r" b="b"/>
            <a:pathLst>
              <a:path w="3872656" h="4370715">
                <a:moveTo>
                  <a:pt x="9308" y="0"/>
                </a:moveTo>
                <a:lnTo>
                  <a:pt x="3851998" y="0"/>
                </a:lnTo>
                <a:lnTo>
                  <a:pt x="3841520" y="444702"/>
                </a:lnTo>
                <a:cubicBezTo>
                  <a:pt x="3839973" y="512270"/>
                  <a:pt x="3836622" y="580351"/>
                  <a:pt x="3848351" y="647278"/>
                </a:cubicBezTo>
                <a:cubicBezTo>
                  <a:pt x="3877736" y="814210"/>
                  <a:pt x="3877092" y="981784"/>
                  <a:pt x="3864203" y="1149870"/>
                </a:cubicBezTo>
                <a:cubicBezTo>
                  <a:pt x="3851315" y="1324624"/>
                  <a:pt x="3828761" y="1498736"/>
                  <a:pt x="3837395" y="1674644"/>
                </a:cubicBezTo>
                <a:cubicBezTo>
                  <a:pt x="3842422" y="1774008"/>
                  <a:pt x="3850284" y="1873117"/>
                  <a:pt x="3850284" y="1972737"/>
                </a:cubicBezTo>
                <a:cubicBezTo>
                  <a:pt x="3852991" y="2451097"/>
                  <a:pt x="3845773" y="2929970"/>
                  <a:pt x="3856857" y="3408715"/>
                </a:cubicBezTo>
                <a:cubicBezTo>
                  <a:pt x="3859821" y="3532953"/>
                  <a:pt x="3846289" y="3656550"/>
                  <a:pt x="3843969" y="3780531"/>
                </a:cubicBezTo>
                <a:cubicBezTo>
                  <a:pt x="3842165" y="3881563"/>
                  <a:pt x="3845065" y="3982530"/>
                  <a:pt x="3847691" y="4083497"/>
                </a:cubicBezTo>
                <a:lnTo>
                  <a:pt x="3849494" y="4346466"/>
                </a:lnTo>
                <a:lnTo>
                  <a:pt x="3739963" y="4345485"/>
                </a:lnTo>
                <a:cubicBezTo>
                  <a:pt x="3702780" y="4346420"/>
                  <a:pt x="3665581" y="4348259"/>
                  <a:pt x="3628383" y="4349908"/>
                </a:cubicBezTo>
                <a:cubicBezTo>
                  <a:pt x="3508316" y="4356655"/>
                  <a:pt x="3387918" y="4354828"/>
                  <a:pt x="3268119" y="4344454"/>
                </a:cubicBezTo>
                <a:cubicBezTo>
                  <a:pt x="3196206" y="4335589"/>
                  <a:pt x="3123466" y="4335589"/>
                  <a:pt x="3051553" y="4344454"/>
                </a:cubicBezTo>
                <a:cubicBezTo>
                  <a:pt x="2869715" y="4368829"/>
                  <a:pt x="2685977" y="4376260"/>
                  <a:pt x="2502751" y="4366648"/>
                </a:cubicBezTo>
                <a:cubicBezTo>
                  <a:pt x="2288987" y="4357263"/>
                  <a:pt x="2075733" y="4337859"/>
                  <a:pt x="1861843" y="4332533"/>
                </a:cubicBezTo>
                <a:cubicBezTo>
                  <a:pt x="1726297" y="4329109"/>
                  <a:pt x="1589733" y="4319851"/>
                  <a:pt x="1455972" y="4342552"/>
                </a:cubicBezTo>
                <a:cubicBezTo>
                  <a:pt x="1319536" y="4365887"/>
                  <a:pt x="1184374" y="4354980"/>
                  <a:pt x="1048318" y="4348258"/>
                </a:cubicBezTo>
                <a:cubicBezTo>
                  <a:pt x="946532" y="4340953"/>
                  <a:pt x="844365" y="4340953"/>
                  <a:pt x="742578" y="4348258"/>
                </a:cubicBezTo>
                <a:cubicBezTo>
                  <a:pt x="618869" y="4360661"/>
                  <a:pt x="494432" y="4364263"/>
                  <a:pt x="370214" y="4359038"/>
                </a:cubicBezTo>
                <a:cubicBezTo>
                  <a:pt x="296007" y="4355170"/>
                  <a:pt x="221738" y="4351270"/>
                  <a:pt x="147421" y="4348702"/>
                </a:cubicBezTo>
                <a:lnTo>
                  <a:pt x="13040" y="4347289"/>
                </a:lnTo>
                <a:lnTo>
                  <a:pt x="371" y="4103870"/>
                </a:lnTo>
                <a:cubicBezTo>
                  <a:pt x="-757" y="4012134"/>
                  <a:pt x="886" y="3920334"/>
                  <a:pt x="2690" y="3828598"/>
                </a:cubicBezTo>
                <a:cubicBezTo>
                  <a:pt x="5913" y="3670768"/>
                  <a:pt x="16095" y="3513067"/>
                  <a:pt x="20090" y="3355238"/>
                </a:cubicBezTo>
                <a:cubicBezTo>
                  <a:pt x="25761" y="3127790"/>
                  <a:pt x="3336" y="2900469"/>
                  <a:pt x="10940" y="2573142"/>
                </a:cubicBezTo>
                <a:cubicBezTo>
                  <a:pt x="20218" y="2391979"/>
                  <a:pt x="14032" y="2111578"/>
                  <a:pt x="14677" y="1830024"/>
                </a:cubicBezTo>
                <a:cubicBezTo>
                  <a:pt x="15451" y="1640269"/>
                  <a:pt x="5268" y="1450771"/>
                  <a:pt x="6171" y="1261145"/>
                </a:cubicBezTo>
                <a:cubicBezTo>
                  <a:pt x="6815" y="1121522"/>
                  <a:pt x="19961" y="982540"/>
                  <a:pt x="25374" y="843301"/>
                </a:cubicBezTo>
                <a:cubicBezTo>
                  <a:pt x="30078" y="673215"/>
                  <a:pt x="25426" y="502988"/>
                  <a:pt x="11455" y="333401"/>
                </a:cubicBezTo>
                <a:cubicBezTo>
                  <a:pt x="4817" y="239678"/>
                  <a:pt x="5623" y="145890"/>
                  <a:pt x="8088" y="52087"/>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5" descr="reflective vest.jpg">
            <a:extLst>
              <a:ext uri="{FF2B5EF4-FFF2-40B4-BE49-F238E27FC236}">
                <a16:creationId xmlns:a16="http://schemas.microsoft.com/office/drawing/2014/main" id="{D4ABFAFE-2C0F-2E58-2768-1B0BC4CB652A}"/>
              </a:ext>
            </a:extLst>
          </p:cNvPr>
          <p:cNvPicPr>
            <a:picLocks noChangeAspect="1"/>
          </p:cNvPicPr>
          <p:nvPr/>
        </p:nvPicPr>
        <p:blipFill rotWithShape="1">
          <a:blip r:embed="rId4">
            <a:extLst>
              <a:ext uri="{28A0092B-C50C-407E-A947-70E740481C1C}">
                <a14:useLocalDpi xmlns:a14="http://schemas.microsoft.com/office/drawing/2010/main" val="0"/>
              </a:ext>
            </a:extLst>
          </a:blip>
          <a:srcRect r="-4" b="19189"/>
          <a:stretch/>
        </p:blipFill>
        <p:spPr bwMode="auto">
          <a:xfrm>
            <a:off x="8194953" y="-1"/>
            <a:ext cx="3997047" cy="4306593"/>
          </a:xfrm>
          <a:custGeom>
            <a:avLst/>
            <a:gdLst/>
            <a:ahLst/>
            <a:cxnLst/>
            <a:rect l="l" t="t" r="r" b="b"/>
            <a:pathLst>
              <a:path w="3997047" h="4358703">
                <a:moveTo>
                  <a:pt x="9389" y="0"/>
                </a:moveTo>
                <a:lnTo>
                  <a:pt x="3997047" y="0"/>
                </a:lnTo>
                <a:lnTo>
                  <a:pt x="3997047" y="4347477"/>
                </a:lnTo>
                <a:lnTo>
                  <a:pt x="3922844" y="4341211"/>
                </a:lnTo>
                <a:cubicBezTo>
                  <a:pt x="3821334" y="4336140"/>
                  <a:pt x="3719771" y="4340396"/>
                  <a:pt x="3618208" y="4343440"/>
                </a:cubicBezTo>
                <a:cubicBezTo>
                  <a:pt x="3488013" y="4347245"/>
                  <a:pt x="3357819" y="4358659"/>
                  <a:pt x="3227370" y="4344455"/>
                </a:cubicBezTo>
                <a:cubicBezTo>
                  <a:pt x="3152388" y="4335717"/>
                  <a:pt x="3076577" y="4336833"/>
                  <a:pt x="3001887" y="4347752"/>
                </a:cubicBezTo>
                <a:cubicBezTo>
                  <a:pt x="2932216" y="4357340"/>
                  <a:pt x="2861768" y="4360092"/>
                  <a:pt x="2791563" y="4355995"/>
                </a:cubicBezTo>
                <a:cubicBezTo>
                  <a:pt x="2658694" y="4350416"/>
                  <a:pt x="2524678" y="4346991"/>
                  <a:pt x="2391171" y="4351303"/>
                </a:cubicBezTo>
                <a:cubicBezTo>
                  <a:pt x="2185433" y="4357898"/>
                  <a:pt x="1979696" y="4363985"/>
                  <a:pt x="1773830" y="4351303"/>
                </a:cubicBezTo>
                <a:cubicBezTo>
                  <a:pt x="1620961" y="4342172"/>
                  <a:pt x="1468090" y="4341031"/>
                  <a:pt x="1315220" y="4345723"/>
                </a:cubicBezTo>
                <a:cubicBezTo>
                  <a:pt x="1162350" y="4350416"/>
                  <a:pt x="1009480" y="4359927"/>
                  <a:pt x="856610" y="4351303"/>
                </a:cubicBezTo>
                <a:cubicBezTo>
                  <a:pt x="678261" y="4341158"/>
                  <a:pt x="499913" y="4342933"/>
                  <a:pt x="321565" y="4344708"/>
                </a:cubicBezTo>
                <a:cubicBezTo>
                  <a:pt x="235449" y="4345596"/>
                  <a:pt x="149428" y="4348323"/>
                  <a:pt x="63422" y="4349686"/>
                </a:cubicBezTo>
                <a:lnTo>
                  <a:pt x="12951" y="4349060"/>
                </a:lnTo>
                <a:lnTo>
                  <a:pt x="371" y="4107346"/>
                </a:lnTo>
                <a:cubicBezTo>
                  <a:pt x="-757" y="4015610"/>
                  <a:pt x="887" y="3923810"/>
                  <a:pt x="2691" y="3832074"/>
                </a:cubicBezTo>
                <a:cubicBezTo>
                  <a:pt x="5913" y="3674244"/>
                  <a:pt x="16095" y="3516543"/>
                  <a:pt x="20090" y="3358714"/>
                </a:cubicBezTo>
                <a:cubicBezTo>
                  <a:pt x="25761" y="3131266"/>
                  <a:pt x="3336" y="2903945"/>
                  <a:pt x="10940" y="2576618"/>
                </a:cubicBezTo>
                <a:cubicBezTo>
                  <a:pt x="20219" y="2395455"/>
                  <a:pt x="14032" y="2115054"/>
                  <a:pt x="14677" y="1833500"/>
                </a:cubicBezTo>
                <a:cubicBezTo>
                  <a:pt x="15451" y="1643745"/>
                  <a:pt x="5269" y="1454247"/>
                  <a:pt x="6171" y="1264621"/>
                </a:cubicBezTo>
                <a:cubicBezTo>
                  <a:pt x="6815" y="1124998"/>
                  <a:pt x="19961" y="986016"/>
                  <a:pt x="25375" y="846777"/>
                </a:cubicBezTo>
                <a:cubicBezTo>
                  <a:pt x="30078" y="676691"/>
                  <a:pt x="25426" y="506464"/>
                  <a:pt x="11455" y="336877"/>
                </a:cubicBezTo>
                <a:cubicBezTo>
                  <a:pt x="4818" y="243154"/>
                  <a:pt x="5623" y="149366"/>
                  <a:pt x="8088" y="55563"/>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13" name="sketch line">
            <a:extLst>
              <a:ext uri="{FF2B5EF4-FFF2-40B4-BE49-F238E27FC236}">
                <a16:creationId xmlns:a16="http://schemas.microsoft.com/office/drawing/2014/main" id="{D2758DA7-6A89-49A1-B9F5-546D99324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422904" y="5413767"/>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1" name="Content Placeholder 2">
            <a:extLst>
              <a:ext uri="{FF2B5EF4-FFF2-40B4-BE49-F238E27FC236}">
                <a16:creationId xmlns:a16="http://schemas.microsoft.com/office/drawing/2014/main" id="{F0BEB7B8-1A8D-4AED-7030-1027E0252FBB}"/>
              </a:ext>
            </a:extLst>
          </p:cNvPr>
          <p:cNvSpPr>
            <a:spLocks noGrp="1"/>
          </p:cNvSpPr>
          <p:nvPr>
            <p:ph idx="1"/>
          </p:nvPr>
        </p:nvSpPr>
        <p:spPr>
          <a:xfrm>
            <a:off x="4413582" y="4544570"/>
            <a:ext cx="7147481" cy="1703830"/>
          </a:xfrm>
        </p:spPr>
        <p:txBody>
          <a:bodyPr anchor="ctr">
            <a:noAutofit/>
          </a:bodyPr>
          <a:lstStyle/>
          <a:p>
            <a:pPr>
              <a:lnSpc>
                <a:spcPct val="90000"/>
              </a:lnSpc>
              <a:buFont typeface="Arial" panose="020B0604020202020204" pitchFamily="34" charset="0"/>
              <a:buNone/>
            </a:pPr>
            <a:r>
              <a:rPr lang="en-GB" altLang="en-US" sz="2000" dirty="0"/>
              <a:t>What is the difference between these materials?</a:t>
            </a:r>
          </a:p>
          <a:p>
            <a:pPr>
              <a:lnSpc>
                <a:spcPct val="90000"/>
              </a:lnSpc>
              <a:buFont typeface="Arial" panose="020B0604020202020204" pitchFamily="34" charset="0"/>
              <a:buNone/>
            </a:pPr>
            <a:r>
              <a:rPr lang="en-GB" altLang="en-US" sz="2000" dirty="0"/>
              <a:t>Reflective</a:t>
            </a:r>
          </a:p>
          <a:p>
            <a:pPr>
              <a:lnSpc>
                <a:spcPct val="90000"/>
              </a:lnSpc>
              <a:buFont typeface="Arial" panose="020B0604020202020204" pitchFamily="34" charset="0"/>
              <a:buNone/>
            </a:pPr>
            <a:r>
              <a:rPr lang="en-GB" altLang="en-US" sz="2000" dirty="0"/>
              <a:t>Luminous</a:t>
            </a:r>
          </a:p>
          <a:p>
            <a:pPr>
              <a:lnSpc>
                <a:spcPct val="90000"/>
              </a:lnSpc>
              <a:buFont typeface="Arial" panose="020B0604020202020204" pitchFamily="34" charset="0"/>
              <a:buNone/>
            </a:pPr>
            <a:r>
              <a:rPr lang="en-GB" altLang="en-US" sz="2000" dirty="0"/>
              <a:t>Florescent </a:t>
            </a:r>
          </a:p>
          <a:p>
            <a:pPr>
              <a:lnSpc>
                <a:spcPct val="90000"/>
              </a:lnSpc>
              <a:buFont typeface="Arial" panose="020B0604020202020204" pitchFamily="34" charset="0"/>
              <a:buNone/>
            </a:pPr>
            <a:endParaRPr lang="en-GB" altLang="en-US" sz="2000" dirty="0"/>
          </a:p>
          <a:p>
            <a:pPr>
              <a:lnSpc>
                <a:spcPct val="90000"/>
              </a:lnSpc>
              <a:buFont typeface="Arial" panose="020B0604020202020204" pitchFamily="34" charset="0"/>
              <a:buNone/>
            </a:pPr>
            <a:r>
              <a:rPr lang="en-GB" altLang="en-US" sz="2000" dirty="0"/>
              <a:t>Can you spell these words?</a:t>
            </a:r>
          </a:p>
        </p:txBody>
      </p:sp>
      <p:pic>
        <p:nvPicPr>
          <p:cNvPr id="2" name="Picture 1">
            <a:extLst>
              <a:ext uri="{FF2B5EF4-FFF2-40B4-BE49-F238E27FC236}">
                <a16:creationId xmlns:a16="http://schemas.microsoft.com/office/drawing/2014/main" id="{FB8C9BC9-79A7-E991-50CA-9FB2C1E58EB9}"/>
              </a:ext>
            </a:extLst>
          </p:cNvPr>
          <p:cNvPicPr>
            <a:picLocks noChangeAspect="1"/>
          </p:cNvPicPr>
          <p:nvPr/>
        </p:nvPicPr>
        <p:blipFill>
          <a:blip r:embed="rId5"/>
          <a:stretch>
            <a:fillRect/>
          </a:stretch>
        </p:blipFill>
        <p:spPr>
          <a:xfrm>
            <a:off x="10771093" y="5120516"/>
            <a:ext cx="1091279" cy="1432684"/>
          </a:xfrm>
          <a:prstGeom prst="rect">
            <a:avLst/>
          </a:prstGeom>
        </p:spPr>
      </p:pic>
    </p:spTree>
    <p:extLst>
      <p:ext uri="{BB962C8B-B14F-4D97-AF65-F5344CB8AC3E}">
        <p14:creationId xmlns:p14="http://schemas.microsoft.com/office/powerpoint/2010/main" val="20711142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880</TotalTime>
  <Words>573</Words>
  <Application>Microsoft Office PowerPoint</Application>
  <PresentationFormat>Widescreen</PresentationFormat>
  <Paragraphs>44</Paragraphs>
  <Slides>13</Slides>
  <Notes>0</Notes>
  <HiddenSlides>0</HiddenSlides>
  <MMClips>0</MMClips>
  <ScaleCrop>false</ScaleCrop>
  <HeadingPairs>
    <vt:vector size="6" baseType="variant">
      <vt:variant>
        <vt:lpstr>Fonts Used</vt:lpstr>
      </vt:variant>
      <vt:variant>
        <vt:i4>3</vt:i4>
      </vt:variant>
      <vt:variant>
        <vt:lpstr>Theme</vt:lpstr>
      </vt:variant>
      <vt:variant>
        <vt:i4>8</vt:i4>
      </vt:variant>
      <vt:variant>
        <vt:lpstr>Slide Titles</vt:lpstr>
      </vt:variant>
      <vt:variant>
        <vt:i4>13</vt:i4>
      </vt:variant>
    </vt:vector>
  </HeadingPairs>
  <TitlesOfParts>
    <vt:vector size="24" baseType="lpstr">
      <vt:lpstr>Arial</vt:lpstr>
      <vt:lpstr>Calibri</vt:lpstr>
      <vt:lpstr>Calibri Light</vt:lpstr>
      <vt:lpstr>Office Theme</vt:lpstr>
      <vt:lpstr>Office Theme</vt:lpstr>
      <vt:lpstr>Office Theme</vt:lpstr>
      <vt:lpstr>Office Theme</vt:lpstr>
      <vt:lpstr>Office Theme</vt:lpstr>
      <vt:lpstr>Office Theme</vt:lpstr>
      <vt:lpstr>Office Theme</vt:lpstr>
      <vt:lpstr>Office Theme</vt:lpstr>
      <vt:lpstr>Injury Minimization Programme for Schools</vt:lpstr>
      <vt:lpstr>Welcome to the I.M.P.S. team! </vt:lpstr>
      <vt:lpstr>Be Bright  Be Seen  Be Safe</vt:lpstr>
      <vt:lpstr>What happens in October of every year?</vt:lpstr>
      <vt:lpstr>What does this mean for your journey to and from school?</vt:lpstr>
      <vt:lpstr>What can you do to make yourself a brighter pedestrian (or cyclist)</vt:lpstr>
      <vt:lpstr>Many people wear dark clothing and this makes them really difficult to see in the twilight and dark.  If a motorist can’t see you, they may run into you.</vt:lpstr>
      <vt:lpstr>PowerPoint Presentation</vt:lpstr>
      <vt:lpstr>Science question</vt:lpstr>
      <vt:lpstr>   The younger children in your school look up to you now you are in year 6.  They will copy your behaviour and the things you like and do.   </vt:lpstr>
      <vt:lpstr>  Mission ideas   </vt:lpstr>
      <vt:lpstr>Pass it 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29</cp:revision>
  <dcterms:created xsi:type="dcterms:W3CDTF">2021-07-13T10:57:19Z</dcterms:created>
  <dcterms:modified xsi:type="dcterms:W3CDTF">2023-09-26T08:54:33Z</dcterms:modified>
</cp:coreProperties>
</file>