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Lst>
  <p:sldIdLst>
    <p:sldId id="280" r:id="rId3"/>
    <p:sldId id="257" r:id="rId4"/>
    <p:sldId id="307" r:id="rId5"/>
    <p:sldId id="311" r:id="rId6"/>
    <p:sldId id="317" r:id="rId7"/>
    <p:sldId id="315" r:id="rId8"/>
    <p:sldId id="314" r:id="rId9"/>
    <p:sldId id="319" r:id="rId10"/>
    <p:sldId id="316" r:id="rId11"/>
    <p:sldId id="309" r:id="rId12"/>
    <p:sldId id="306" r:id="rId13"/>
    <p:sldId id="308" r:id="rId14"/>
    <p:sldId id="290" r:id="rId15"/>
    <p:sldId id="295" r:id="rId16"/>
    <p:sldId id="29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65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5" d="100"/>
          <a:sy n="105" d="100"/>
        </p:scale>
        <p:origin x="144"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4A35-F049-47C6-ABE1-83BD19FCE97D}"/>
              </a:ext>
            </a:extLst>
          </p:cNvPr>
          <p:cNvSpPr>
            <a:spLocks noGrp="1"/>
          </p:cNvSpPr>
          <p:nvPr>
            <p:ph type="dt" sz="half" idx="10"/>
          </p:nvPr>
        </p:nvSpPr>
        <p:spPr/>
        <p:txBody>
          <a:bodyPr/>
          <a:lstStyle>
            <a:lvl1pPr>
              <a:defRPr/>
            </a:lvl1pPr>
          </a:lstStyle>
          <a:p>
            <a:pPr>
              <a:defRPr/>
            </a:pPr>
            <a:fld id="{E6E22362-6270-4CFA-8490-7878DF8F832C}" type="datetimeFigureOut">
              <a:rPr lang="en-GB"/>
              <a:pPr>
                <a:defRPr/>
              </a:pPr>
              <a:t>10/01/2023</a:t>
            </a:fld>
            <a:endParaRPr lang="en-GB"/>
          </a:p>
        </p:txBody>
      </p:sp>
      <p:sp>
        <p:nvSpPr>
          <p:cNvPr id="5" name="Footer Placeholder 4">
            <a:extLst>
              <a:ext uri="{FF2B5EF4-FFF2-40B4-BE49-F238E27FC236}">
                <a16:creationId xmlns:a16="http://schemas.microsoft.com/office/drawing/2014/main" id="{4E43CB5A-E42E-4C59-8453-647F75F0FFD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5E2221-CB57-4534-89E8-BD4D79D4879E}"/>
              </a:ext>
            </a:extLst>
          </p:cNvPr>
          <p:cNvSpPr>
            <a:spLocks noGrp="1"/>
          </p:cNvSpPr>
          <p:nvPr>
            <p:ph type="sldNum" sz="quarter" idx="12"/>
          </p:nvPr>
        </p:nvSpPr>
        <p:spPr/>
        <p:txBody>
          <a:bodyPr/>
          <a:lstStyle>
            <a:lvl1pPr>
              <a:defRPr/>
            </a:lvl1pPr>
          </a:lstStyle>
          <a:p>
            <a:pPr>
              <a:defRPr/>
            </a:pPr>
            <a:fld id="{20B3BAE6-79FC-4B16-89BD-D9B74B8B0B1A}" type="slidenum">
              <a:rPr lang="en-GB"/>
              <a:pPr>
                <a:defRPr/>
              </a:pPr>
              <a:t>‹#›</a:t>
            </a:fld>
            <a:endParaRPr lang="en-GB"/>
          </a:p>
        </p:txBody>
      </p:sp>
    </p:spTree>
    <p:extLst>
      <p:ext uri="{BB962C8B-B14F-4D97-AF65-F5344CB8AC3E}">
        <p14:creationId xmlns:p14="http://schemas.microsoft.com/office/powerpoint/2010/main" val="1133484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8BF20B-5C18-7888-5689-D3EE3F95C14A}"/>
              </a:ext>
            </a:extLst>
          </p:cNvPr>
          <p:cNvSpPr>
            <a:spLocks noGrp="1"/>
          </p:cNvSpPr>
          <p:nvPr>
            <p:ph type="dt" sz="half" idx="10"/>
          </p:nvPr>
        </p:nvSpPr>
        <p:spPr/>
        <p:txBody>
          <a:bodyPr/>
          <a:lstStyle>
            <a:lvl1pPr>
              <a:defRPr/>
            </a:lvl1pPr>
          </a:lstStyle>
          <a:p>
            <a:pPr>
              <a:defRPr/>
            </a:pPr>
            <a:fld id="{C81423B0-32F7-48CE-A44A-323ED0018169}" type="datetimeFigureOut">
              <a:rPr lang="en-GB"/>
              <a:pPr>
                <a:defRPr/>
              </a:pPr>
              <a:t>10/01/2023</a:t>
            </a:fld>
            <a:endParaRPr lang="en-GB"/>
          </a:p>
        </p:txBody>
      </p:sp>
      <p:sp>
        <p:nvSpPr>
          <p:cNvPr id="5" name="Footer Placeholder 4">
            <a:extLst>
              <a:ext uri="{FF2B5EF4-FFF2-40B4-BE49-F238E27FC236}">
                <a16:creationId xmlns:a16="http://schemas.microsoft.com/office/drawing/2014/main" id="{3E7B89DF-6773-5CC9-C3BA-3BD73E6EC11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197703B-0F3D-16F0-C243-75070A97B495}"/>
              </a:ext>
            </a:extLst>
          </p:cNvPr>
          <p:cNvSpPr>
            <a:spLocks noGrp="1"/>
          </p:cNvSpPr>
          <p:nvPr>
            <p:ph type="sldNum" sz="quarter" idx="12"/>
          </p:nvPr>
        </p:nvSpPr>
        <p:spPr/>
        <p:txBody>
          <a:bodyPr/>
          <a:lstStyle>
            <a:lvl1pPr>
              <a:defRPr/>
            </a:lvl1pPr>
          </a:lstStyle>
          <a:p>
            <a:pPr>
              <a:defRPr/>
            </a:pPr>
            <a:fld id="{C0D11AD0-6FB8-4FB0-BC22-B0A594CB218E}" type="slidenum">
              <a:rPr lang="en-GB"/>
              <a:pPr>
                <a:defRPr/>
              </a:pPr>
              <a:t>‹#›</a:t>
            </a:fld>
            <a:endParaRPr lang="en-GB"/>
          </a:p>
        </p:txBody>
      </p:sp>
    </p:spTree>
    <p:extLst>
      <p:ext uri="{BB962C8B-B14F-4D97-AF65-F5344CB8AC3E}">
        <p14:creationId xmlns:p14="http://schemas.microsoft.com/office/powerpoint/2010/main" val="20658849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24177CD-723A-4006-8242-98BF09A51495}"/>
              </a:ext>
            </a:extLst>
          </p:cNvPr>
          <p:cNvSpPr>
            <a:spLocks noGrp="1" noChangeArrowheads="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E7C0E429-03C8-4F3A-BD79-39C046B4F6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DDCF63C-EDF4-4669-89EF-06B446F1FCF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B032972-2C37-4E71-9A1C-3A37C679E4D9}" type="datetimeFigureOut">
              <a:rPr lang="en-GB"/>
              <a:pPr>
                <a:defRPr/>
              </a:pPr>
              <a:t>10/01/2023</a:t>
            </a:fld>
            <a:endParaRPr lang="en-GB"/>
          </a:p>
        </p:txBody>
      </p:sp>
      <p:sp>
        <p:nvSpPr>
          <p:cNvPr id="5" name="Footer Placeholder 4">
            <a:extLst>
              <a:ext uri="{FF2B5EF4-FFF2-40B4-BE49-F238E27FC236}">
                <a16:creationId xmlns:a16="http://schemas.microsoft.com/office/drawing/2014/main" id="{0D8D3C18-73A5-4F42-9CB8-DB8EE53763B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3766A272-E708-4EB5-8001-B00B66ED600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4C7CB5-5C17-409E-B479-32C30330CB5C}" type="slidenum">
              <a:rPr lang="en-GB"/>
              <a:pPr>
                <a:defRPr/>
              </a:pPr>
              <a:t>‹#›</a:t>
            </a:fld>
            <a:endParaRPr lang="en-GB"/>
          </a:p>
        </p:txBody>
      </p:sp>
    </p:spTree>
    <p:extLst>
      <p:ext uri="{BB962C8B-B14F-4D97-AF65-F5344CB8AC3E}">
        <p14:creationId xmlns:p14="http://schemas.microsoft.com/office/powerpoint/2010/main" val="4196793318"/>
      </p:ext>
    </p:extLst>
  </p:cSld>
  <p:clrMap bg1="lt1" tx1="dk1" bg2="lt2" tx2="dk2" accent1="accent1" accent2="accent2" accent3="accent3" accent4="accent4" accent5="accent5" accent6="accent6" hlink="hlink" folHlink="folHlink"/>
  <p:sldLayoutIdLst>
    <p:sldLayoutId id="2147483661"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1108249-35B5-8CDB-B288-E7EF4E70C3E5}"/>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94F5EA16-B1D4-824E-84A8-FC35B8744C76}"/>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D13DC2F0-3A67-E9F9-82AE-E0A992E21835}"/>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AE49E936-AA9E-492C-9603-14FECB06578E}" type="datetimeFigureOut">
              <a:rPr lang="en-GB"/>
              <a:pPr>
                <a:defRPr/>
              </a:pPr>
              <a:t>10/01/2023</a:t>
            </a:fld>
            <a:endParaRPr lang="en-GB"/>
          </a:p>
        </p:txBody>
      </p:sp>
      <p:sp>
        <p:nvSpPr>
          <p:cNvPr id="5" name="Footer Placeholder 4">
            <a:extLst>
              <a:ext uri="{FF2B5EF4-FFF2-40B4-BE49-F238E27FC236}">
                <a16:creationId xmlns:a16="http://schemas.microsoft.com/office/drawing/2014/main" id="{6F024C7C-052F-B702-34CD-D6C930B84CB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DE0337C3-6D67-37B6-E3AD-377C6DB7DF2A}"/>
              </a:ext>
            </a:extLst>
          </p:cNvPr>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A74C6D4A-F7FB-441F-867C-FC1BC6AFE5E3}" type="slidenum">
              <a:rPr lang="en-GB"/>
              <a:pPr>
                <a:defRPr/>
              </a:pPr>
              <a:t>‹#›</a:t>
            </a:fld>
            <a:endParaRPr lang="en-GB"/>
          </a:p>
        </p:txBody>
      </p:sp>
    </p:spTree>
    <p:extLst>
      <p:ext uri="{BB962C8B-B14F-4D97-AF65-F5344CB8AC3E}">
        <p14:creationId xmlns:p14="http://schemas.microsoft.com/office/powerpoint/2010/main" val="2537742005"/>
      </p:ext>
    </p:extLst>
  </p:cSld>
  <p:clrMap bg1="lt1" tx1="dk1" bg2="lt2" tx2="dk2" accent1="accent1" accent2="accent2" accent3="accent3" accent4="accent4" accent5="accent5" accent6="accent6" hlink="hlink" folHlink="folHlink"/>
  <p:sldLayoutIdLst>
    <p:sldLayoutId id="2147483663"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www.gov.uk/government/news/every-school-will-have-a-life-saving-defibrillator-by-2223" TargetMode="Externa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impsweb.co.uk/"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6.jfif"/><Relationship Id="rId3" Type="http://schemas.openxmlformats.org/officeDocument/2006/relationships/image" Target="../media/image11.png"/><Relationship Id="rId7" Type="http://schemas.openxmlformats.org/officeDocument/2006/relationships/image" Target="../media/image15.jfif"/><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80" y="429768"/>
            <a:ext cx="6894576" cy="944252"/>
          </a:xfrm>
        </p:spPr>
        <p:txBody>
          <a:bodyPr vert="horz" wrap="square" lIns="91440" tIns="45720" rIns="91440" bIns="45720" numCol="1" rtlCol="0" anchor="b" anchorCtr="0" compatLnSpc="1">
            <a:prstTxWarp prst="textNoShape">
              <a:avLst/>
            </a:prstTxWarp>
            <a:normAutofit/>
          </a:bodyPr>
          <a:lstStyle/>
          <a:p>
            <a:r>
              <a:rPr lang="en-US" sz="5400" dirty="0"/>
              <a:t>Defibrillators</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758952" y="1490472"/>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ACB0911E-0842-4CAB-E8B7-37ABC660D0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43838" y="1892808"/>
            <a:ext cx="2743530" cy="3605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4519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3799465" y="352608"/>
            <a:ext cx="3770110" cy="755921"/>
          </a:xfrm>
          <a:solidFill>
            <a:schemeClr val="accent2"/>
          </a:solidFill>
        </p:spPr>
        <p:txBody>
          <a:bodyPr vert="horz" wrap="square" lIns="91440" tIns="45720" rIns="91440" bIns="45720" numCol="1" rtlCol="0" anchor="b" anchorCtr="0" compatLnSpc="1">
            <a:prstTxWarp prst="textNoShape">
              <a:avLst/>
            </a:prstTxWarp>
            <a:noAutofit/>
          </a:bodyPr>
          <a:lstStyle/>
          <a:p>
            <a:pPr algn="ctr"/>
            <a:r>
              <a:rPr lang="en-US" sz="5400" dirty="0"/>
              <a:t>Your mission</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379792"/>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EA294ECE-B5E6-94D2-19C0-9DA26CFCC719}"/>
              </a:ext>
            </a:extLst>
          </p:cNvPr>
          <p:cNvSpPr txBox="1">
            <a:spLocks/>
          </p:cNvSpPr>
          <p:nvPr/>
        </p:nvSpPr>
        <p:spPr bwMode="auto">
          <a:xfrm>
            <a:off x="572493" y="1669343"/>
            <a:ext cx="11049531" cy="40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GB" dirty="0"/>
              <a:t>Spot an AED when you are out and about.</a:t>
            </a:r>
          </a:p>
          <a:p>
            <a:pPr marL="0" indent="0">
              <a:buNone/>
              <a:defRPr/>
            </a:pPr>
            <a:endParaRPr lang="en-GB" dirty="0"/>
          </a:p>
          <a:p>
            <a:pPr marL="0" indent="0">
              <a:buNone/>
              <a:defRPr/>
            </a:pPr>
            <a:r>
              <a:rPr lang="en-GB" dirty="0"/>
              <a:t>If you can, take a photograph of the AED and write down the location.</a:t>
            </a:r>
          </a:p>
          <a:p>
            <a:pPr marL="0" indent="0">
              <a:buNone/>
              <a:defRPr/>
            </a:pPr>
            <a:endParaRPr lang="en-GB" dirty="0"/>
          </a:p>
          <a:p>
            <a:pPr marL="0" indent="0">
              <a:buNone/>
              <a:defRPr/>
            </a:pPr>
            <a:r>
              <a:rPr lang="en-GB" dirty="0"/>
              <a:t>Draw a map of your local area and mark the position of the AED’s on it.</a:t>
            </a:r>
          </a:p>
          <a:p>
            <a:pPr marL="0" indent="0">
              <a:buNone/>
              <a:defRPr/>
            </a:pPr>
            <a:endParaRPr lang="en-GB" dirty="0"/>
          </a:p>
          <a:p>
            <a:pPr marL="0" indent="0">
              <a:buNone/>
              <a:defRPr/>
            </a:pPr>
            <a:r>
              <a:rPr lang="en-GB" dirty="0"/>
              <a:t>Add a copy of your photographs to the map showing an image of the AED.</a:t>
            </a:r>
          </a:p>
          <a:p>
            <a:pPr marL="0" indent="0">
              <a:buNone/>
              <a:defRPr/>
            </a:pPr>
            <a:endParaRPr lang="en-GB" dirty="0"/>
          </a:p>
          <a:p>
            <a:pPr marL="0" indent="0">
              <a:buNone/>
              <a:defRPr/>
            </a:pPr>
            <a:endParaRPr lang="en-GB" dirty="0"/>
          </a:p>
          <a:p>
            <a:pPr marL="0" indent="0">
              <a:buFont typeface="Arial" panose="020B0604020202020204" pitchFamily="34" charset="0"/>
              <a:buNone/>
              <a:defRPr/>
            </a:pPr>
            <a:endParaRPr lang="en-GB" dirty="0"/>
          </a:p>
        </p:txBody>
      </p:sp>
    </p:spTree>
    <p:extLst>
      <p:ext uri="{BB962C8B-B14F-4D97-AF65-F5344CB8AC3E}">
        <p14:creationId xmlns:p14="http://schemas.microsoft.com/office/powerpoint/2010/main" val="71491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Remember</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49633" y="2066974"/>
            <a:ext cx="10972800" cy="3416140"/>
          </a:xfrm>
        </p:spPr>
        <p:txBody>
          <a:bodyPr/>
          <a:lstStyle/>
          <a:p>
            <a:pPr marL="0" indent="0">
              <a:buFont typeface="Arial" panose="020B0604020202020204" pitchFamily="34" charset="0"/>
              <a:buNone/>
            </a:pPr>
            <a:r>
              <a:rPr lang="en-GB" altLang="en-US" sz="1800" dirty="0"/>
              <a:t>Find out where the nearest AED is whenever you go out.</a:t>
            </a:r>
          </a:p>
          <a:p>
            <a:pPr marL="0" indent="0">
              <a:buFont typeface="Arial" panose="020B0604020202020204" pitchFamily="34" charset="0"/>
              <a:buNone/>
            </a:pPr>
            <a:endParaRPr lang="en-GB" altLang="en-US" sz="1800" dirty="0"/>
          </a:p>
          <a:p>
            <a:pPr marL="0" indent="0">
              <a:buFont typeface="Arial" panose="020B0604020202020204" pitchFamily="34" charset="0"/>
              <a:buNone/>
            </a:pPr>
            <a:r>
              <a:rPr lang="en-GB" altLang="en-US" sz="1800" dirty="0"/>
              <a:t>You can </a:t>
            </a:r>
            <a:r>
              <a:rPr lang="en-GB" altLang="en-US" sz="1800" b="1" dirty="0"/>
              <a:t>NEVER</a:t>
            </a:r>
            <a:r>
              <a:rPr lang="en-GB" altLang="en-US" sz="1800" dirty="0"/>
              <a:t> do anyone or yourself any harm by using an AED.</a:t>
            </a:r>
          </a:p>
          <a:p>
            <a:pPr marL="0" indent="0">
              <a:buFont typeface="Arial" panose="020B0604020202020204" pitchFamily="34" charset="0"/>
              <a:buNone/>
            </a:pPr>
            <a:r>
              <a:rPr lang="en-GB" altLang="en-US" sz="1800" dirty="0"/>
              <a:t>If the person does not need an AED the AED will not give them a shock.</a:t>
            </a:r>
          </a:p>
          <a:p>
            <a:pPr marL="0" indent="0">
              <a:buFont typeface="Arial" panose="020B0604020202020204" pitchFamily="34" charset="0"/>
              <a:buNone/>
            </a:pPr>
            <a:endParaRPr lang="en-GB" altLang="en-US" sz="1800" dirty="0"/>
          </a:p>
          <a:p>
            <a:pPr marL="0" indent="0">
              <a:buFont typeface="Arial" panose="020B0604020202020204" pitchFamily="34" charset="0"/>
              <a:buNone/>
            </a:pPr>
            <a:r>
              <a:rPr lang="en-GB" altLang="en-US" sz="1800" dirty="0"/>
              <a:t>If you think your community needs more AED’s then write to your local council with a copy of your findings.</a:t>
            </a:r>
          </a:p>
          <a:p>
            <a:pPr marL="0" indent="0">
              <a:buFont typeface="Arial" panose="020B0604020202020204" pitchFamily="34" charset="0"/>
              <a:buNone/>
            </a:pPr>
            <a:endParaRPr lang="en-GB" altLang="en-US" sz="1800" dirty="0"/>
          </a:p>
          <a:p>
            <a:pPr marL="0" indent="0">
              <a:buFont typeface="Arial" panose="020B0604020202020204" pitchFamily="34" charset="0"/>
              <a:buNone/>
            </a:pPr>
            <a:r>
              <a:rPr lang="en-GB" altLang="en-US" sz="1800" dirty="0"/>
              <a:t>You will all learn how to use an AED with I.M.P.S. </a:t>
            </a:r>
          </a:p>
          <a:p>
            <a:pPr marL="0" indent="0">
              <a:buFont typeface="Arial" panose="020B0604020202020204" pitchFamily="34" charset="0"/>
              <a:buNone/>
            </a:pPr>
            <a:endParaRPr lang="en-GB" altLang="en-US" sz="1800" dirty="0"/>
          </a:p>
          <a:p>
            <a:pPr marL="0" indent="0">
              <a:buFont typeface="Arial" panose="020B0604020202020204" pitchFamily="34" charset="0"/>
              <a:buNone/>
            </a:pPr>
            <a:endParaRPr lang="en-GB" altLang="en-US" sz="1800" dirty="0"/>
          </a:p>
        </p:txBody>
      </p:sp>
      <p:sp>
        <p:nvSpPr>
          <p:cNvPr id="3" name="TextBox 2">
            <a:extLst>
              <a:ext uri="{FF2B5EF4-FFF2-40B4-BE49-F238E27FC236}">
                <a16:creationId xmlns:a16="http://schemas.microsoft.com/office/drawing/2014/main" id="{F0CB8841-6B9E-83DC-499D-8CA338316A70}"/>
              </a:ext>
            </a:extLst>
          </p:cNvPr>
          <p:cNvSpPr txBox="1"/>
          <p:nvPr/>
        </p:nvSpPr>
        <p:spPr>
          <a:xfrm>
            <a:off x="5482821" y="5147173"/>
            <a:ext cx="6062472" cy="1200329"/>
          </a:xfrm>
          <a:prstGeom prst="rect">
            <a:avLst/>
          </a:prstGeom>
          <a:noFill/>
        </p:spPr>
        <p:txBody>
          <a:bodyPr wrap="square" rtlCol="0">
            <a:spAutoFit/>
          </a:bodyPr>
          <a:lstStyle/>
          <a:p>
            <a:pPr marL="0" indent="0">
              <a:buFont typeface="Arial" panose="020B0604020202020204" pitchFamily="34" charset="0"/>
              <a:buNone/>
            </a:pPr>
            <a:r>
              <a:rPr lang="en-GB" altLang="en-US" sz="1800" dirty="0"/>
              <a:t>If your school does not own an AED already, ask your teacher to follow this link for more information. </a:t>
            </a:r>
            <a:r>
              <a:rPr lang="en-GB" altLang="en-US" sz="1800" dirty="0">
                <a:hlinkClick r:id="rId3"/>
              </a:rPr>
              <a:t>https://www.gov.uk/government/news/every-school-will-have-a-life-saving-defibrillator-by-2223</a:t>
            </a:r>
            <a:r>
              <a:rPr lang="en-GB" altLang="en-US" sz="1800" dirty="0"/>
              <a:t> </a:t>
            </a:r>
          </a:p>
        </p:txBody>
      </p:sp>
    </p:spTree>
    <p:extLst>
      <p:ext uri="{BB962C8B-B14F-4D97-AF65-F5344CB8AC3E}">
        <p14:creationId xmlns:p14="http://schemas.microsoft.com/office/powerpoint/2010/main" val="223262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Quiz</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06056"/>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49633" y="1530237"/>
            <a:ext cx="10972799" cy="3936724"/>
          </a:xfrm>
        </p:spPr>
        <p:txBody>
          <a:bodyPr/>
          <a:lstStyle/>
          <a:p>
            <a:pPr marL="0" indent="0">
              <a:buFont typeface="Arial" panose="020B0604020202020204" pitchFamily="34" charset="0"/>
              <a:buNone/>
            </a:pPr>
            <a:r>
              <a:rPr lang="en-GB" altLang="en-US" sz="2000" b="1" dirty="0"/>
              <a:t>What does AED stand for?</a:t>
            </a:r>
          </a:p>
          <a:p>
            <a:pPr marL="0" indent="0">
              <a:buFont typeface="Arial" panose="020B0604020202020204" pitchFamily="34" charset="0"/>
              <a:buNone/>
            </a:pPr>
            <a:r>
              <a:rPr lang="en-GB" altLang="en-US" sz="2000" dirty="0">
                <a:solidFill>
                  <a:srgbClr val="0070C0"/>
                </a:solidFill>
              </a:rPr>
              <a:t>Automated External Defibrillator </a:t>
            </a:r>
          </a:p>
          <a:p>
            <a:pPr marL="0" indent="0">
              <a:buFont typeface="Arial" panose="020B0604020202020204" pitchFamily="34" charset="0"/>
              <a:buNone/>
            </a:pPr>
            <a:endParaRPr lang="en-GB" altLang="en-US" sz="2000" dirty="0"/>
          </a:p>
          <a:p>
            <a:pPr marL="0" indent="0">
              <a:buFont typeface="Arial" panose="020B0604020202020204" pitchFamily="34" charset="0"/>
              <a:buNone/>
            </a:pPr>
            <a:r>
              <a:rPr lang="en-GB" altLang="en-US" sz="2000" b="1" dirty="0"/>
              <a:t>Who can use an AED in an emergency?</a:t>
            </a:r>
          </a:p>
          <a:p>
            <a:pPr marL="0" indent="0">
              <a:buFont typeface="Arial" panose="020B0604020202020204" pitchFamily="34" charset="0"/>
              <a:buNone/>
            </a:pPr>
            <a:r>
              <a:rPr lang="en-GB" altLang="en-US" sz="2000" dirty="0">
                <a:solidFill>
                  <a:srgbClr val="0070C0"/>
                </a:solidFill>
              </a:rPr>
              <a:t>Anyone can use an AED. It’s really easy, just switch it on and follow the instructions.</a:t>
            </a:r>
          </a:p>
          <a:p>
            <a:pPr marL="0" indent="0">
              <a:buFont typeface="Arial" panose="020B0604020202020204" pitchFamily="34" charset="0"/>
              <a:buNone/>
            </a:pPr>
            <a:endParaRPr lang="en-GB" altLang="en-US" sz="2000" dirty="0"/>
          </a:p>
          <a:p>
            <a:pPr marL="0" indent="0">
              <a:buFont typeface="Arial" panose="020B0604020202020204" pitchFamily="34" charset="0"/>
              <a:buNone/>
            </a:pPr>
            <a:r>
              <a:rPr lang="en-GB" altLang="en-US" sz="2000" b="1" dirty="0"/>
              <a:t>When do you use an AED?</a:t>
            </a:r>
          </a:p>
          <a:p>
            <a:pPr marL="0" indent="0">
              <a:buFont typeface="Arial" panose="020B0604020202020204" pitchFamily="34" charset="0"/>
              <a:buNone/>
            </a:pPr>
            <a:r>
              <a:rPr lang="en-GB" altLang="en-US" sz="2000" dirty="0">
                <a:solidFill>
                  <a:srgbClr val="0070C0"/>
                </a:solidFill>
              </a:rPr>
              <a:t>If someone has collapsed and you think they may have suffered a sudden cardiac arrest.</a:t>
            </a:r>
          </a:p>
          <a:p>
            <a:pPr marL="0" indent="0">
              <a:buFont typeface="Arial" panose="020B0604020202020204" pitchFamily="34" charset="0"/>
              <a:buNone/>
            </a:pPr>
            <a:r>
              <a:rPr lang="en-GB" altLang="en-US" sz="2000" dirty="0">
                <a:solidFill>
                  <a:srgbClr val="0070C0"/>
                </a:solidFill>
              </a:rPr>
              <a:t>(they are unconscious and have stopped breathing)  </a:t>
            </a:r>
            <a:br>
              <a:rPr lang="en-GB" altLang="en-US" sz="2000" dirty="0">
                <a:solidFill>
                  <a:srgbClr val="0070C0"/>
                </a:solidFill>
              </a:rPr>
            </a:br>
            <a:r>
              <a:rPr lang="en-GB" altLang="en-US" sz="2000" dirty="0">
                <a:solidFill>
                  <a:srgbClr val="0070C0"/>
                </a:solidFill>
              </a:rPr>
              <a:t>Don’t worry – you can’t do anyone any harm by using one.</a:t>
            </a:r>
          </a:p>
          <a:p>
            <a:pPr marL="0" indent="0">
              <a:buFont typeface="Arial" panose="020B0604020202020204" pitchFamily="34" charset="0"/>
              <a:buNone/>
            </a:pPr>
            <a:endParaRPr lang="en-GB" altLang="en-US" sz="1800" dirty="0"/>
          </a:p>
        </p:txBody>
      </p:sp>
    </p:spTree>
    <p:extLst>
      <p:ext uri="{BB962C8B-B14F-4D97-AF65-F5344CB8AC3E}">
        <p14:creationId xmlns:p14="http://schemas.microsoft.com/office/powerpoint/2010/main" val="3881111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31" name="Rectangle 9233">
            <a:extLst>
              <a:ext uri="{FF2B5EF4-FFF2-40B4-BE49-F238E27FC236}">
                <a16:creationId xmlns:a16="http://schemas.microsoft.com/office/drawing/2014/main" id="{02E612C7-B066-4023-9D0A-7C54D1E33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218" name="Title 1">
            <a:extLst>
              <a:ext uri="{FF2B5EF4-FFF2-40B4-BE49-F238E27FC236}">
                <a16:creationId xmlns:a16="http://schemas.microsoft.com/office/drawing/2014/main" id="{AC60AAF8-F40F-2919-F495-A5A61807C1AD}"/>
              </a:ext>
            </a:extLst>
          </p:cNvPr>
          <p:cNvSpPr>
            <a:spLocks noGrp="1" noChangeArrowheads="1"/>
          </p:cNvSpPr>
          <p:nvPr>
            <p:ph type="title"/>
          </p:nvPr>
        </p:nvSpPr>
        <p:spPr>
          <a:xfrm>
            <a:off x="1359619" y="393590"/>
            <a:ext cx="4094922" cy="2135576"/>
          </a:xfrm>
        </p:spPr>
        <p:txBody>
          <a:bodyPr anchor="b">
            <a:normAutofit/>
          </a:bodyPr>
          <a:lstStyle/>
          <a:p>
            <a:r>
              <a:rPr lang="en-GB" altLang="en-US" sz="5400" dirty="0">
                <a:solidFill>
                  <a:schemeClr val="tx1">
                    <a:lumMod val="85000"/>
                    <a:lumOff val="15000"/>
                  </a:schemeClr>
                </a:solidFill>
              </a:rPr>
              <a:t>Did you know?</a:t>
            </a:r>
          </a:p>
        </p:txBody>
      </p:sp>
      <p:sp>
        <p:nvSpPr>
          <p:cNvPr id="3" name="Content Placeholder 2">
            <a:extLst>
              <a:ext uri="{FF2B5EF4-FFF2-40B4-BE49-F238E27FC236}">
                <a16:creationId xmlns:a16="http://schemas.microsoft.com/office/drawing/2014/main" id="{979FD08E-1CE0-6B9B-C430-929CBE306562}"/>
              </a:ext>
            </a:extLst>
          </p:cNvPr>
          <p:cNvSpPr>
            <a:spLocks noGrp="1" noChangeArrowheads="1"/>
          </p:cNvSpPr>
          <p:nvPr>
            <p:ph idx="1"/>
          </p:nvPr>
        </p:nvSpPr>
        <p:spPr>
          <a:xfrm>
            <a:off x="553319" y="2558008"/>
            <a:ext cx="5707522" cy="3541654"/>
          </a:xfrm>
        </p:spPr>
        <p:txBody>
          <a:bodyPr>
            <a:noAutofit/>
          </a:bodyPr>
          <a:lstStyle/>
          <a:p>
            <a:pPr marL="0" indent="0">
              <a:lnSpc>
                <a:spcPct val="90000"/>
              </a:lnSpc>
              <a:buNone/>
            </a:pPr>
            <a:r>
              <a:rPr lang="en-GB" altLang="en-US" sz="2400" dirty="0">
                <a:solidFill>
                  <a:schemeClr val="tx1">
                    <a:lumMod val="85000"/>
                    <a:lumOff val="15000"/>
                  </a:schemeClr>
                </a:solidFill>
              </a:rPr>
              <a:t>If you have an Alexa at home and you say </a:t>
            </a:r>
          </a:p>
          <a:p>
            <a:pPr marL="0" indent="0">
              <a:lnSpc>
                <a:spcPct val="90000"/>
              </a:lnSpc>
              <a:buNone/>
            </a:pPr>
            <a:endParaRPr lang="en-GB" altLang="en-US" sz="2400" dirty="0">
              <a:solidFill>
                <a:schemeClr val="tx1">
                  <a:lumMod val="85000"/>
                  <a:lumOff val="15000"/>
                </a:schemeClr>
              </a:solidFill>
            </a:endParaRPr>
          </a:p>
          <a:p>
            <a:pPr marL="0" indent="0" algn="ctr">
              <a:lnSpc>
                <a:spcPct val="90000"/>
              </a:lnSpc>
              <a:buNone/>
            </a:pPr>
            <a:r>
              <a:rPr lang="en-GB" altLang="en-US" sz="2400" i="1" dirty="0">
                <a:solidFill>
                  <a:schemeClr val="tx1">
                    <a:lumMod val="85000"/>
                    <a:lumOff val="15000"/>
                  </a:schemeClr>
                </a:solidFill>
              </a:rPr>
              <a:t>“Alexa activate emergency CPR”</a:t>
            </a:r>
          </a:p>
          <a:p>
            <a:pPr marL="0" indent="0">
              <a:lnSpc>
                <a:spcPct val="90000"/>
              </a:lnSpc>
              <a:buNone/>
            </a:pPr>
            <a:br>
              <a:rPr lang="en-GB" altLang="en-US" sz="2400" i="1" dirty="0">
                <a:solidFill>
                  <a:schemeClr val="tx1">
                    <a:lumMod val="85000"/>
                    <a:lumOff val="15000"/>
                  </a:schemeClr>
                </a:solidFill>
              </a:rPr>
            </a:br>
            <a:r>
              <a:rPr lang="en-GB" altLang="en-US" sz="2400" dirty="0">
                <a:solidFill>
                  <a:schemeClr val="tx1">
                    <a:lumMod val="85000"/>
                    <a:lumOff val="15000"/>
                  </a:schemeClr>
                </a:solidFill>
              </a:rPr>
              <a:t> you can practise on a cushion or a teddy.</a:t>
            </a:r>
            <a:br>
              <a:rPr lang="en-GB" altLang="en-US" sz="2400" dirty="0">
                <a:solidFill>
                  <a:schemeClr val="tx1">
                    <a:lumMod val="85000"/>
                    <a:lumOff val="15000"/>
                  </a:schemeClr>
                </a:solidFill>
              </a:rPr>
            </a:br>
            <a:endParaRPr lang="en-GB" altLang="en-US" sz="2400" dirty="0">
              <a:solidFill>
                <a:schemeClr val="tx1">
                  <a:lumMod val="85000"/>
                  <a:lumOff val="15000"/>
                </a:schemeClr>
              </a:solidFill>
            </a:endParaRPr>
          </a:p>
          <a:p>
            <a:pPr marL="0" indent="0">
              <a:lnSpc>
                <a:spcPct val="90000"/>
              </a:lnSpc>
              <a:buNone/>
            </a:pPr>
            <a:r>
              <a:rPr lang="en-GB" altLang="en-US" sz="2400" dirty="0">
                <a:solidFill>
                  <a:schemeClr val="tx1">
                    <a:lumMod val="85000"/>
                    <a:lumOff val="15000"/>
                  </a:schemeClr>
                </a:solidFill>
              </a:rPr>
              <a:t>(remember </a:t>
            </a:r>
            <a:r>
              <a:rPr lang="en-GB" altLang="en-US" sz="2400" b="1" dirty="0">
                <a:solidFill>
                  <a:schemeClr val="tx1">
                    <a:lumMod val="85000"/>
                    <a:lumOff val="15000"/>
                  </a:schemeClr>
                </a:solidFill>
              </a:rPr>
              <a:t>NEVER</a:t>
            </a:r>
            <a:r>
              <a:rPr lang="en-GB" altLang="en-US" sz="2400" dirty="0">
                <a:solidFill>
                  <a:schemeClr val="tx1">
                    <a:lumMod val="85000"/>
                    <a:lumOff val="15000"/>
                  </a:schemeClr>
                </a:solidFill>
              </a:rPr>
              <a:t> phone 999 unless there is a real emergency or </a:t>
            </a:r>
            <a:r>
              <a:rPr lang="en-GB" altLang="en-US" sz="2400" b="1" dirty="0">
                <a:solidFill>
                  <a:schemeClr val="tx1">
                    <a:lumMod val="85000"/>
                    <a:lumOff val="15000"/>
                  </a:schemeClr>
                </a:solidFill>
              </a:rPr>
              <a:t>practise</a:t>
            </a:r>
            <a:r>
              <a:rPr lang="en-GB" altLang="en-US" sz="2400" dirty="0">
                <a:solidFill>
                  <a:schemeClr val="tx1">
                    <a:lumMod val="85000"/>
                    <a:lumOff val="15000"/>
                  </a:schemeClr>
                </a:solidFill>
              </a:rPr>
              <a:t> CPR on a </a:t>
            </a:r>
            <a:r>
              <a:rPr lang="en-GB" altLang="en-US" sz="2400" b="1" dirty="0">
                <a:solidFill>
                  <a:schemeClr val="tx1">
                    <a:lumMod val="85000"/>
                    <a:lumOff val="15000"/>
                  </a:schemeClr>
                </a:solidFill>
              </a:rPr>
              <a:t>person</a:t>
            </a:r>
            <a:r>
              <a:rPr lang="en-GB" altLang="en-US" sz="2400" dirty="0">
                <a:solidFill>
                  <a:schemeClr val="tx1">
                    <a:lumMod val="85000"/>
                    <a:lumOff val="15000"/>
                  </a:schemeClr>
                </a:solidFill>
              </a:rPr>
              <a:t> who is </a:t>
            </a:r>
            <a:r>
              <a:rPr lang="en-GB" altLang="en-US" sz="2400" b="1" dirty="0">
                <a:solidFill>
                  <a:schemeClr val="tx1">
                    <a:lumMod val="85000"/>
                    <a:lumOff val="15000"/>
                  </a:schemeClr>
                </a:solidFill>
              </a:rPr>
              <a:t>breathing</a:t>
            </a:r>
            <a:r>
              <a:rPr lang="en-GB" altLang="en-US" sz="2400" dirty="0">
                <a:solidFill>
                  <a:schemeClr val="tx1">
                    <a:lumMod val="85000"/>
                    <a:lumOff val="15000"/>
                  </a:schemeClr>
                </a:solidFill>
              </a:rPr>
              <a:t>)</a:t>
            </a:r>
          </a:p>
          <a:p>
            <a:pPr>
              <a:lnSpc>
                <a:spcPct val="90000"/>
              </a:lnSpc>
            </a:pPr>
            <a:endParaRPr lang="en-GB" altLang="en-US" sz="2400" dirty="0">
              <a:solidFill>
                <a:schemeClr val="tx1">
                  <a:lumMod val="85000"/>
                  <a:lumOff val="15000"/>
                </a:schemeClr>
              </a:solidFill>
            </a:endParaRPr>
          </a:p>
        </p:txBody>
      </p:sp>
      <p:sp>
        <p:nvSpPr>
          <p:cNvPr id="9232" name="Freeform: Shape 9235">
            <a:extLst>
              <a:ext uri="{FF2B5EF4-FFF2-40B4-BE49-F238E27FC236}">
                <a16:creationId xmlns:a16="http://schemas.microsoft.com/office/drawing/2014/main" id="{34CFA7DE-DC24-4883-9E7E-838305755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2472664" cy="6858000"/>
          </a:xfrm>
          <a:custGeom>
            <a:avLst/>
            <a:gdLst>
              <a:gd name="connsiteX0" fmla="*/ 1056708 w 2472664"/>
              <a:gd name="connsiteY0" fmla="*/ 0 h 6858000"/>
              <a:gd name="connsiteX1" fmla="*/ 2472664 w 2472664"/>
              <a:gd name="connsiteY1" fmla="*/ 0 h 6858000"/>
              <a:gd name="connsiteX2" fmla="*/ 2400427 w 2472664"/>
              <a:gd name="connsiteY2" fmla="*/ 75768 h 6858000"/>
              <a:gd name="connsiteX3" fmla="*/ 1104861 w 2472664"/>
              <a:gd name="connsiteY3" fmla="*/ 3429000 h 6858000"/>
              <a:gd name="connsiteX4" fmla="*/ 2400427 w 2472664"/>
              <a:gd name="connsiteY4" fmla="*/ 6782233 h 6858000"/>
              <a:gd name="connsiteX5" fmla="*/ 2472664 w 2472664"/>
              <a:gd name="connsiteY5" fmla="*/ 6858000 h 6858000"/>
              <a:gd name="connsiteX6" fmla="*/ 1056708 w 2472664"/>
              <a:gd name="connsiteY6" fmla="*/ 6858000 h 6858000"/>
              <a:gd name="connsiteX7" fmla="*/ 1040416 w 2472664"/>
              <a:gd name="connsiteY7" fmla="*/ 6835090 h 6858000"/>
              <a:gd name="connsiteX8" fmla="*/ 0 w 2472664"/>
              <a:gd name="connsiteY8" fmla="*/ 3429000 h 6858000"/>
              <a:gd name="connsiteX9" fmla="*/ 1040416 w 2472664"/>
              <a:gd name="connsiteY9" fmla="*/ 229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2664" h="6858000">
                <a:moveTo>
                  <a:pt x="1056708" y="0"/>
                </a:moveTo>
                <a:lnTo>
                  <a:pt x="2472664" y="0"/>
                </a:lnTo>
                <a:lnTo>
                  <a:pt x="2400427" y="75768"/>
                </a:lnTo>
                <a:cubicBezTo>
                  <a:pt x="1595469" y="961418"/>
                  <a:pt x="1104861" y="2137915"/>
                  <a:pt x="1104861" y="3429000"/>
                </a:cubicBezTo>
                <a:cubicBezTo>
                  <a:pt x="1104861" y="4720086"/>
                  <a:pt x="1595469" y="5896583"/>
                  <a:pt x="2400427" y="6782233"/>
                </a:cubicBezTo>
                <a:lnTo>
                  <a:pt x="2472664" y="6858000"/>
                </a:lnTo>
                <a:lnTo>
                  <a:pt x="1056708" y="6858000"/>
                </a:lnTo>
                <a:lnTo>
                  <a:pt x="1040416" y="6835090"/>
                </a:lnTo>
                <a:cubicBezTo>
                  <a:pt x="383551" y="5862802"/>
                  <a:pt x="0" y="4690693"/>
                  <a:pt x="0" y="3429000"/>
                </a:cubicBezTo>
                <a:cubicBezTo>
                  <a:pt x="0" y="2167308"/>
                  <a:pt x="383551" y="995199"/>
                  <a:pt x="1040416" y="22911"/>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7DD42B2C-25FD-FE40-4F4D-B99127CD0E7C}"/>
              </a:ext>
            </a:extLst>
          </p:cNvPr>
          <p:cNvPicPr>
            <a:picLocks noChangeAspect="1"/>
          </p:cNvPicPr>
          <p:nvPr/>
        </p:nvPicPr>
        <p:blipFill>
          <a:blip r:embed="rId2"/>
          <a:stretch>
            <a:fillRect/>
          </a:stretch>
        </p:blipFill>
        <p:spPr>
          <a:xfrm>
            <a:off x="7934597" y="1029385"/>
            <a:ext cx="3426249" cy="4529721"/>
          </a:xfrm>
          <a:prstGeom prst="rect">
            <a:avLst/>
          </a:prstGeom>
        </p:spPr>
      </p:pic>
    </p:spTree>
    <p:extLst>
      <p:ext uri="{BB962C8B-B14F-4D97-AF65-F5344CB8AC3E}">
        <p14:creationId xmlns:p14="http://schemas.microsoft.com/office/powerpoint/2010/main" val="815169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Thank you</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14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792454" y="5466588"/>
            <a:ext cx="837972" cy="110145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F9EE7AD8-564D-7B6B-53A1-5F602D88538D}"/>
              </a:ext>
            </a:extLst>
          </p:cNvPr>
          <p:cNvSpPr txBox="1"/>
          <p:nvPr/>
        </p:nvSpPr>
        <p:spPr>
          <a:xfrm>
            <a:off x="5948412" y="3246740"/>
            <a:ext cx="3197993"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Don’t forget to let I.M.P.S. know all about your missions! </a:t>
            </a:r>
          </a:p>
        </p:txBody>
      </p:sp>
    </p:spTree>
    <p:extLst>
      <p:ext uri="{BB962C8B-B14F-4D97-AF65-F5344CB8AC3E}">
        <p14:creationId xmlns:p14="http://schemas.microsoft.com/office/powerpoint/2010/main" val="293433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B1C931C-71BF-F67B-442D-249B5FAB0E78}"/>
              </a:ext>
            </a:extLst>
          </p:cNvPr>
          <p:cNvPicPr>
            <a:picLocks noGrp="1" noChangeAspect="1"/>
          </p:cNvPicPr>
          <p:nvPr>
            <p:ph idx="1"/>
          </p:nvPr>
        </p:nvPicPr>
        <p:blipFill>
          <a:blip r:embed="rId2"/>
          <a:stretch>
            <a:fillRect/>
          </a:stretch>
        </p:blipFill>
        <p:spPr>
          <a:xfrm>
            <a:off x="3878980" y="1089610"/>
            <a:ext cx="4109987" cy="5397782"/>
          </a:xfrm>
          <a:prstGeom prst="rect">
            <a:avLst/>
          </a:prstGeom>
        </p:spPr>
      </p:pic>
    </p:spTree>
    <p:extLst>
      <p:ext uri="{BB962C8B-B14F-4D97-AF65-F5344CB8AC3E}">
        <p14:creationId xmlns:p14="http://schemas.microsoft.com/office/powerpoint/2010/main" val="1007270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4">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8CB78E-FAE2-53EB-B79F-FC3AB7BB3B3F}"/>
              </a:ext>
            </a:extLst>
          </p:cNvPr>
          <p:cNvSpPr>
            <a:spLocks noGrp="1"/>
          </p:cNvSpPr>
          <p:nvPr>
            <p:ph type="title"/>
          </p:nvPr>
        </p:nvSpPr>
        <p:spPr>
          <a:xfrm>
            <a:off x="5759354" y="457202"/>
            <a:ext cx="5337271" cy="1835911"/>
          </a:xfrm>
        </p:spPr>
        <p:txBody>
          <a:bodyPr anchor="b">
            <a:normAutofit/>
          </a:bodyPr>
          <a:lstStyle/>
          <a:p>
            <a:r>
              <a:rPr lang="en-GB" sz="5400" dirty="0">
                <a:solidFill>
                  <a:srgbClr val="FFFFFF"/>
                </a:solidFill>
              </a:rPr>
              <a:t>Welcome to the I.M.P.S. team! </a:t>
            </a:r>
          </a:p>
        </p:txBody>
      </p:sp>
      <p:sp>
        <p:nvSpPr>
          <p:cNvPr id="27"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393BFAA-CAE5-1704-89F9-54E200E5C43D}"/>
              </a:ext>
            </a:extLst>
          </p:cNvPr>
          <p:cNvSpPr>
            <a:spLocks noGrp="1"/>
          </p:cNvSpPr>
          <p:nvPr>
            <p:ph idx="1"/>
          </p:nvPr>
        </p:nvSpPr>
        <p:spPr>
          <a:xfrm>
            <a:off x="5759355" y="2798065"/>
            <a:ext cx="5461095" cy="3417611"/>
          </a:xfrm>
        </p:spPr>
        <p:txBody>
          <a:bodyPr anchor="t">
            <a:normAutofit/>
          </a:bodyPr>
          <a:lstStyle/>
          <a:p>
            <a:pPr marL="0" indent="0">
              <a:buNone/>
            </a:pPr>
            <a:r>
              <a:rPr lang="en-GB" sz="1700" dirty="0">
                <a:solidFill>
                  <a:srgbClr val="FFFFFF"/>
                </a:solidFill>
              </a:rPr>
              <a:t>Now you are in year 6 you automatically become a member of the I.M.P.S. team!</a:t>
            </a:r>
          </a:p>
          <a:p>
            <a:pPr marL="0" indent="0">
              <a:buNone/>
            </a:pPr>
            <a:r>
              <a:rPr lang="en-GB" sz="1700" dirty="0">
                <a:solidFill>
                  <a:srgbClr val="FFFFFF"/>
                </a:solidFill>
              </a:rPr>
              <a:t>I.M.P.S. is a special programme that teaches you how to be responsible for the risks you take and how to make them safer. It also teaches you what to do in an emergency. </a:t>
            </a:r>
          </a:p>
          <a:p>
            <a:pPr marL="0" indent="0">
              <a:buNone/>
            </a:pPr>
            <a:endParaRPr lang="en-GB" sz="1700" dirty="0">
              <a:solidFill>
                <a:srgbClr val="FFFFFF"/>
              </a:solidFill>
            </a:endParaRPr>
          </a:p>
          <a:p>
            <a:pPr marL="0" indent="0">
              <a:buNone/>
            </a:pPr>
            <a:r>
              <a:rPr lang="en-GB" sz="1700" dirty="0">
                <a:solidFill>
                  <a:srgbClr val="FFFFFF"/>
                </a:solidFill>
              </a:rPr>
              <a:t>Every month we are going to give you an I.M.P.S. mission to complete. We would love it if you let us know what you do at your school and send us some images.</a:t>
            </a:r>
          </a:p>
        </p:txBody>
      </p:sp>
      <p:sp>
        <p:nvSpPr>
          <p:cNvPr id="6" name="TextBox 5">
            <a:extLst>
              <a:ext uri="{FF2B5EF4-FFF2-40B4-BE49-F238E27FC236}">
                <a16:creationId xmlns:a16="http://schemas.microsoft.com/office/drawing/2014/main" id="{79324561-A9C6-CF49-EF2B-A9F48B357AEB}"/>
              </a:ext>
            </a:extLst>
          </p:cNvPr>
          <p:cNvSpPr txBox="1"/>
          <p:nvPr/>
        </p:nvSpPr>
        <p:spPr>
          <a:xfrm>
            <a:off x="486562" y="6176964"/>
            <a:ext cx="105155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Find out more about I.M.P.S.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2"/>
              </a:rPr>
              <a:t>www.impsweb.co.uk</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Your teacher will do some lessons with you and book a visit from our I.M.P.S. trainers to teach you lots of useful emergency skills. </a:t>
            </a:r>
          </a:p>
        </p:txBody>
      </p:sp>
      <p:pic>
        <p:nvPicPr>
          <p:cNvPr id="10" name="Picture 9" descr="A cartoon of a person&#10;&#10;Description automatically generated with low confidence">
            <a:extLst>
              <a:ext uri="{FF2B5EF4-FFF2-40B4-BE49-F238E27FC236}">
                <a16:creationId xmlns:a16="http://schemas.microsoft.com/office/drawing/2014/main" id="{4F226510-7A7F-6C94-D386-DAF5A0D56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39" y="1148348"/>
            <a:ext cx="3925768" cy="4780627"/>
          </a:xfrm>
          <a:prstGeom prst="rect">
            <a:avLst/>
          </a:prstGeom>
        </p:spPr>
      </p:pic>
    </p:spTree>
    <p:extLst>
      <p:ext uri="{BB962C8B-B14F-4D97-AF65-F5344CB8AC3E}">
        <p14:creationId xmlns:p14="http://schemas.microsoft.com/office/powerpoint/2010/main" val="2354115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Autofit/>
          </a:bodyPr>
          <a:lstStyle/>
          <a:p>
            <a:r>
              <a:rPr lang="en-US" sz="5400" dirty="0"/>
              <a:t>What is a defibrillator?</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72493" y="1187768"/>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26773" y="1495934"/>
            <a:ext cx="8229600" cy="1755775"/>
          </a:xfrm>
        </p:spPr>
        <p:txBody>
          <a:bodyPr/>
          <a:lstStyle/>
          <a:p>
            <a:pPr marL="0" indent="0">
              <a:buFont typeface="Arial" panose="020B0604020202020204" pitchFamily="34" charset="0"/>
              <a:buNone/>
            </a:pPr>
            <a:r>
              <a:rPr lang="en-GB" altLang="en-US" sz="2400" b="1" dirty="0"/>
              <a:t>Have you ever heard of a defibrillator?</a:t>
            </a:r>
            <a:br>
              <a:rPr lang="en-GB" altLang="en-US" sz="2400" dirty="0"/>
            </a:br>
            <a:endParaRPr lang="en-GB" altLang="en-US" sz="2400" dirty="0"/>
          </a:p>
          <a:p>
            <a:pPr marL="0" indent="0">
              <a:buFont typeface="Arial" panose="020B0604020202020204" pitchFamily="34" charset="0"/>
              <a:buNone/>
            </a:pPr>
            <a:r>
              <a:rPr lang="en-GB" altLang="en-US" sz="2400" b="1" dirty="0"/>
              <a:t>Can you guess what it is for?</a:t>
            </a:r>
          </a:p>
        </p:txBody>
      </p:sp>
      <p:sp>
        <p:nvSpPr>
          <p:cNvPr id="3" name="TextBox 2">
            <a:extLst>
              <a:ext uri="{FF2B5EF4-FFF2-40B4-BE49-F238E27FC236}">
                <a16:creationId xmlns:a16="http://schemas.microsoft.com/office/drawing/2014/main" id="{CBA62E6E-D9B5-912F-7F76-23B054DDBD42}"/>
              </a:ext>
            </a:extLst>
          </p:cNvPr>
          <p:cNvSpPr txBox="1"/>
          <p:nvPr/>
        </p:nvSpPr>
        <p:spPr>
          <a:xfrm>
            <a:off x="2816498" y="2793037"/>
            <a:ext cx="8728795" cy="2308324"/>
          </a:xfrm>
          <a:prstGeom prst="rect">
            <a:avLst/>
          </a:prstGeom>
          <a:noFill/>
        </p:spPr>
        <p:txBody>
          <a:bodyPr wrap="square" rtlCol="0">
            <a:spAutoFit/>
          </a:bodyPr>
          <a:lstStyle/>
          <a:p>
            <a:r>
              <a:rPr lang="en-GB" dirty="0"/>
              <a:t>If someone has a sudden cardiac arrest (when their heart stops beating properly) then CPR (pressing on the persons chest) will help to keep the blood circulating around the body. </a:t>
            </a:r>
          </a:p>
          <a:p>
            <a:endParaRPr lang="en-GB" dirty="0"/>
          </a:p>
          <a:p>
            <a:r>
              <a:rPr lang="en-GB" dirty="0"/>
              <a:t>A defibrillator is a bit like using Control, Alt and Delete on your computer when you need to reset it.</a:t>
            </a:r>
          </a:p>
          <a:p>
            <a:endParaRPr lang="en-GB" dirty="0"/>
          </a:p>
          <a:p>
            <a:r>
              <a:rPr lang="en-GB" dirty="0"/>
              <a:t>A defibrillator is a small portable machine with its own battery that safely delivers an electric shock to make the heart start beating properly again. </a:t>
            </a:r>
          </a:p>
        </p:txBody>
      </p:sp>
      <p:sp>
        <p:nvSpPr>
          <p:cNvPr id="5" name="TextBox 4">
            <a:extLst>
              <a:ext uri="{FF2B5EF4-FFF2-40B4-BE49-F238E27FC236}">
                <a16:creationId xmlns:a16="http://schemas.microsoft.com/office/drawing/2014/main" id="{C39ECBF8-7E78-71DC-D392-2A5AD94CA06D}"/>
              </a:ext>
            </a:extLst>
          </p:cNvPr>
          <p:cNvSpPr txBox="1"/>
          <p:nvPr/>
        </p:nvSpPr>
        <p:spPr>
          <a:xfrm>
            <a:off x="1557668" y="5443687"/>
            <a:ext cx="10073500" cy="830997"/>
          </a:xfrm>
          <a:prstGeom prst="rect">
            <a:avLst/>
          </a:prstGeom>
          <a:noFill/>
        </p:spPr>
        <p:txBody>
          <a:bodyPr wrap="square" rtlCol="0">
            <a:spAutoFit/>
          </a:bodyPr>
          <a:lstStyle/>
          <a:p>
            <a:pPr algn="ctr">
              <a:defRPr/>
            </a:pPr>
            <a:r>
              <a:rPr lang="en-GB" sz="2400" b="1" dirty="0"/>
              <a:t>Anyone can use a defibrillator and you will learn to use one when you have your I.M.P.S. session with our trainers.</a:t>
            </a:r>
          </a:p>
        </p:txBody>
      </p:sp>
    </p:spTree>
    <p:extLst>
      <p:ext uri="{BB962C8B-B14F-4D97-AF65-F5344CB8AC3E}">
        <p14:creationId xmlns:p14="http://schemas.microsoft.com/office/powerpoint/2010/main" val="15895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232B152-3720-4D3B-97ED-45CE5483F16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11BAB570-FF10-4E96-8A3F-FA9804702B8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ltGray">
          <a:xfrm>
            <a:off x="0" y="0"/>
            <a:ext cx="4693698" cy="6858000"/>
          </a:xfrm>
          <a:custGeom>
            <a:avLst/>
            <a:gdLst>
              <a:gd name="connsiteX0" fmla="*/ 0 w 4693698"/>
              <a:gd name="connsiteY0" fmla="*/ 0 h 6858000"/>
              <a:gd name="connsiteX1" fmla="*/ 420914 w 4693698"/>
              <a:gd name="connsiteY1" fmla="*/ 0 h 6858000"/>
              <a:gd name="connsiteX2" fmla="*/ 1582057 w 4693698"/>
              <a:gd name="connsiteY2" fmla="*/ 0 h 6858000"/>
              <a:gd name="connsiteX3" fmla="*/ 4503903 w 4693698"/>
              <a:gd name="connsiteY3" fmla="*/ 0 h 6858000"/>
              <a:gd name="connsiteX4" fmla="*/ 4508943 w 4693698"/>
              <a:gd name="connsiteY4" fmla="*/ 66675 h 6858000"/>
              <a:gd name="connsiteX5" fmla="*/ 4517340 w 4693698"/>
              <a:gd name="connsiteY5" fmla="*/ 122237 h 6858000"/>
              <a:gd name="connsiteX6" fmla="*/ 4527418 w 4693698"/>
              <a:gd name="connsiteY6" fmla="*/ 174625 h 6858000"/>
              <a:gd name="connsiteX7" fmla="*/ 4544214 w 4693698"/>
              <a:gd name="connsiteY7" fmla="*/ 217487 h 6858000"/>
              <a:gd name="connsiteX8" fmla="*/ 4561010 w 4693698"/>
              <a:gd name="connsiteY8" fmla="*/ 260350 h 6858000"/>
              <a:gd name="connsiteX9" fmla="*/ 4581165 w 4693698"/>
              <a:gd name="connsiteY9" fmla="*/ 296862 h 6858000"/>
              <a:gd name="connsiteX10" fmla="*/ 4601320 w 4693698"/>
              <a:gd name="connsiteY10" fmla="*/ 334962 h 6858000"/>
              <a:gd name="connsiteX11" fmla="*/ 4619796 w 4693698"/>
              <a:gd name="connsiteY11" fmla="*/ 369887 h 6858000"/>
              <a:gd name="connsiteX12" fmla="*/ 4638271 w 4693698"/>
              <a:gd name="connsiteY12" fmla="*/ 409575 h 6858000"/>
              <a:gd name="connsiteX13" fmla="*/ 4655067 w 4693698"/>
              <a:gd name="connsiteY13" fmla="*/ 450850 h 6858000"/>
              <a:gd name="connsiteX14" fmla="*/ 4670184 w 4693698"/>
              <a:gd name="connsiteY14" fmla="*/ 496887 h 6858000"/>
              <a:gd name="connsiteX15" fmla="*/ 4681941 w 4693698"/>
              <a:gd name="connsiteY15" fmla="*/ 546100 h 6858000"/>
              <a:gd name="connsiteX16" fmla="*/ 4690339 w 4693698"/>
              <a:gd name="connsiteY16" fmla="*/ 606425 h 6858000"/>
              <a:gd name="connsiteX17" fmla="*/ 4693698 w 4693698"/>
              <a:gd name="connsiteY17" fmla="*/ 673100 h 6858000"/>
              <a:gd name="connsiteX18" fmla="*/ 4690339 w 4693698"/>
              <a:gd name="connsiteY18" fmla="*/ 744537 h 6858000"/>
              <a:gd name="connsiteX19" fmla="*/ 4681941 w 4693698"/>
              <a:gd name="connsiteY19" fmla="*/ 801687 h 6858000"/>
              <a:gd name="connsiteX20" fmla="*/ 4670184 w 4693698"/>
              <a:gd name="connsiteY20" fmla="*/ 854075 h 6858000"/>
              <a:gd name="connsiteX21" fmla="*/ 4655067 w 4693698"/>
              <a:gd name="connsiteY21" fmla="*/ 901700 h 6858000"/>
              <a:gd name="connsiteX22" fmla="*/ 4638271 w 4693698"/>
              <a:gd name="connsiteY22" fmla="*/ 942975 h 6858000"/>
              <a:gd name="connsiteX23" fmla="*/ 4618116 w 4693698"/>
              <a:gd name="connsiteY23" fmla="*/ 981075 h 6858000"/>
              <a:gd name="connsiteX24" fmla="*/ 4597961 w 4693698"/>
              <a:gd name="connsiteY24" fmla="*/ 1017587 h 6858000"/>
              <a:gd name="connsiteX25" fmla="*/ 4577806 w 4693698"/>
              <a:gd name="connsiteY25" fmla="*/ 1055687 h 6858000"/>
              <a:gd name="connsiteX26" fmla="*/ 4559330 w 4693698"/>
              <a:gd name="connsiteY26" fmla="*/ 1095375 h 6858000"/>
              <a:gd name="connsiteX27" fmla="*/ 4540854 w 4693698"/>
              <a:gd name="connsiteY27" fmla="*/ 1136650 h 6858000"/>
              <a:gd name="connsiteX28" fmla="*/ 4525739 w 4693698"/>
              <a:gd name="connsiteY28" fmla="*/ 1182687 h 6858000"/>
              <a:gd name="connsiteX29" fmla="*/ 4515661 w 4693698"/>
              <a:gd name="connsiteY29" fmla="*/ 1235075 h 6858000"/>
              <a:gd name="connsiteX30" fmla="*/ 4505583 w 4693698"/>
              <a:gd name="connsiteY30" fmla="*/ 1295400 h 6858000"/>
              <a:gd name="connsiteX31" fmla="*/ 4503903 w 4693698"/>
              <a:gd name="connsiteY31" fmla="*/ 1363662 h 6858000"/>
              <a:gd name="connsiteX32" fmla="*/ 4505583 w 4693698"/>
              <a:gd name="connsiteY32" fmla="*/ 1431925 h 6858000"/>
              <a:gd name="connsiteX33" fmla="*/ 4515661 w 4693698"/>
              <a:gd name="connsiteY33" fmla="*/ 1492250 h 6858000"/>
              <a:gd name="connsiteX34" fmla="*/ 4525739 w 4693698"/>
              <a:gd name="connsiteY34" fmla="*/ 1544637 h 6858000"/>
              <a:gd name="connsiteX35" fmla="*/ 4540854 w 4693698"/>
              <a:gd name="connsiteY35" fmla="*/ 1589087 h 6858000"/>
              <a:gd name="connsiteX36" fmla="*/ 4559330 w 4693698"/>
              <a:gd name="connsiteY36" fmla="*/ 1631950 h 6858000"/>
              <a:gd name="connsiteX37" fmla="*/ 4577806 w 4693698"/>
              <a:gd name="connsiteY37" fmla="*/ 1671637 h 6858000"/>
              <a:gd name="connsiteX38" fmla="*/ 4597961 w 4693698"/>
              <a:gd name="connsiteY38" fmla="*/ 1708150 h 6858000"/>
              <a:gd name="connsiteX39" fmla="*/ 4618116 w 4693698"/>
              <a:gd name="connsiteY39" fmla="*/ 1743075 h 6858000"/>
              <a:gd name="connsiteX40" fmla="*/ 4638271 w 4693698"/>
              <a:gd name="connsiteY40" fmla="*/ 1782762 h 6858000"/>
              <a:gd name="connsiteX41" fmla="*/ 4655067 w 4693698"/>
              <a:gd name="connsiteY41" fmla="*/ 1824037 h 6858000"/>
              <a:gd name="connsiteX42" fmla="*/ 4670184 w 4693698"/>
              <a:gd name="connsiteY42" fmla="*/ 1870075 h 6858000"/>
              <a:gd name="connsiteX43" fmla="*/ 4681941 w 4693698"/>
              <a:gd name="connsiteY43" fmla="*/ 1922462 h 6858000"/>
              <a:gd name="connsiteX44" fmla="*/ 4690339 w 4693698"/>
              <a:gd name="connsiteY44" fmla="*/ 1982787 h 6858000"/>
              <a:gd name="connsiteX45" fmla="*/ 4693698 w 4693698"/>
              <a:gd name="connsiteY45" fmla="*/ 2051050 h 6858000"/>
              <a:gd name="connsiteX46" fmla="*/ 4690339 w 4693698"/>
              <a:gd name="connsiteY46" fmla="*/ 2119312 h 6858000"/>
              <a:gd name="connsiteX47" fmla="*/ 4681941 w 4693698"/>
              <a:gd name="connsiteY47" fmla="*/ 2179637 h 6858000"/>
              <a:gd name="connsiteX48" fmla="*/ 4670184 w 4693698"/>
              <a:gd name="connsiteY48" fmla="*/ 2232025 h 6858000"/>
              <a:gd name="connsiteX49" fmla="*/ 4655067 w 4693698"/>
              <a:gd name="connsiteY49" fmla="*/ 2278062 h 6858000"/>
              <a:gd name="connsiteX50" fmla="*/ 4638271 w 4693698"/>
              <a:gd name="connsiteY50" fmla="*/ 2319337 h 6858000"/>
              <a:gd name="connsiteX51" fmla="*/ 4618116 w 4693698"/>
              <a:gd name="connsiteY51" fmla="*/ 2359025 h 6858000"/>
              <a:gd name="connsiteX52" fmla="*/ 4597961 w 4693698"/>
              <a:gd name="connsiteY52" fmla="*/ 2395537 h 6858000"/>
              <a:gd name="connsiteX53" fmla="*/ 4577806 w 4693698"/>
              <a:gd name="connsiteY53" fmla="*/ 2433637 h 6858000"/>
              <a:gd name="connsiteX54" fmla="*/ 4559330 w 4693698"/>
              <a:gd name="connsiteY54" fmla="*/ 2471737 h 6858000"/>
              <a:gd name="connsiteX55" fmla="*/ 4540854 w 4693698"/>
              <a:gd name="connsiteY55" fmla="*/ 2513012 h 6858000"/>
              <a:gd name="connsiteX56" fmla="*/ 4525739 w 4693698"/>
              <a:gd name="connsiteY56" fmla="*/ 2560637 h 6858000"/>
              <a:gd name="connsiteX57" fmla="*/ 4515661 w 4693698"/>
              <a:gd name="connsiteY57" fmla="*/ 2613025 h 6858000"/>
              <a:gd name="connsiteX58" fmla="*/ 4505583 w 4693698"/>
              <a:gd name="connsiteY58" fmla="*/ 2671762 h 6858000"/>
              <a:gd name="connsiteX59" fmla="*/ 4503903 w 4693698"/>
              <a:gd name="connsiteY59" fmla="*/ 2741612 h 6858000"/>
              <a:gd name="connsiteX60" fmla="*/ 4505583 w 4693698"/>
              <a:gd name="connsiteY60" fmla="*/ 2809875 h 6858000"/>
              <a:gd name="connsiteX61" fmla="*/ 4515661 w 4693698"/>
              <a:gd name="connsiteY61" fmla="*/ 2868612 h 6858000"/>
              <a:gd name="connsiteX62" fmla="*/ 4525739 w 4693698"/>
              <a:gd name="connsiteY62" fmla="*/ 2922587 h 6858000"/>
              <a:gd name="connsiteX63" fmla="*/ 4540854 w 4693698"/>
              <a:gd name="connsiteY63" fmla="*/ 2967037 h 6858000"/>
              <a:gd name="connsiteX64" fmla="*/ 4559330 w 4693698"/>
              <a:gd name="connsiteY64" fmla="*/ 3009900 h 6858000"/>
              <a:gd name="connsiteX65" fmla="*/ 4577806 w 4693698"/>
              <a:gd name="connsiteY65" fmla="*/ 3046412 h 6858000"/>
              <a:gd name="connsiteX66" fmla="*/ 4597961 w 4693698"/>
              <a:gd name="connsiteY66" fmla="*/ 3084512 h 6858000"/>
              <a:gd name="connsiteX67" fmla="*/ 4618116 w 4693698"/>
              <a:gd name="connsiteY67" fmla="*/ 3121025 h 6858000"/>
              <a:gd name="connsiteX68" fmla="*/ 4638271 w 4693698"/>
              <a:gd name="connsiteY68" fmla="*/ 3160712 h 6858000"/>
              <a:gd name="connsiteX69" fmla="*/ 4655067 w 4693698"/>
              <a:gd name="connsiteY69" fmla="*/ 3201987 h 6858000"/>
              <a:gd name="connsiteX70" fmla="*/ 4670184 w 4693698"/>
              <a:gd name="connsiteY70" fmla="*/ 3248025 h 6858000"/>
              <a:gd name="connsiteX71" fmla="*/ 4681941 w 4693698"/>
              <a:gd name="connsiteY71" fmla="*/ 3300412 h 6858000"/>
              <a:gd name="connsiteX72" fmla="*/ 4690339 w 4693698"/>
              <a:gd name="connsiteY72" fmla="*/ 3360737 h 6858000"/>
              <a:gd name="connsiteX73" fmla="*/ 4693698 w 4693698"/>
              <a:gd name="connsiteY73" fmla="*/ 3427412 h 6858000"/>
              <a:gd name="connsiteX74" fmla="*/ 4690339 w 4693698"/>
              <a:gd name="connsiteY74" fmla="*/ 3497262 h 6858000"/>
              <a:gd name="connsiteX75" fmla="*/ 4681941 w 4693698"/>
              <a:gd name="connsiteY75" fmla="*/ 3557587 h 6858000"/>
              <a:gd name="connsiteX76" fmla="*/ 4670184 w 4693698"/>
              <a:gd name="connsiteY76" fmla="*/ 3609975 h 6858000"/>
              <a:gd name="connsiteX77" fmla="*/ 4655067 w 4693698"/>
              <a:gd name="connsiteY77" fmla="*/ 3656012 h 6858000"/>
              <a:gd name="connsiteX78" fmla="*/ 4638271 w 4693698"/>
              <a:gd name="connsiteY78" fmla="*/ 3697287 h 6858000"/>
              <a:gd name="connsiteX79" fmla="*/ 4618116 w 4693698"/>
              <a:gd name="connsiteY79" fmla="*/ 3736975 h 6858000"/>
              <a:gd name="connsiteX80" fmla="*/ 4577806 w 4693698"/>
              <a:gd name="connsiteY80" fmla="*/ 3811587 h 6858000"/>
              <a:gd name="connsiteX81" fmla="*/ 4559330 w 4693698"/>
              <a:gd name="connsiteY81" fmla="*/ 3848100 h 6858000"/>
              <a:gd name="connsiteX82" fmla="*/ 4540854 w 4693698"/>
              <a:gd name="connsiteY82" fmla="*/ 3890962 h 6858000"/>
              <a:gd name="connsiteX83" fmla="*/ 4525739 w 4693698"/>
              <a:gd name="connsiteY83" fmla="*/ 3935412 h 6858000"/>
              <a:gd name="connsiteX84" fmla="*/ 4515661 w 4693698"/>
              <a:gd name="connsiteY84" fmla="*/ 3987800 h 6858000"/>
              <a:gd name="connsiteX85" fmla="*/ 4505583 w 4693698"/>
              <a:gd name="connsiteY85" fmla="*/ 4048125 h 6858000"/>
              <a:gd name="connsiteX86" fmla="*/ 4503903 w 4693698"/>
              <a:gd name="connsiteY86" fmla="*/ 4116387 h 6858000"/>
              <a:gd name="connsiteX87" fmla="*/ 4505583 w 4693698"/>
              <a:gd name="connsiteY87" fmla="*/ 4186237 h 6858000"/>
              <a:gd name="connsiteX88" fmla="*/ 4515661 w 4693698"/>
              <a:gd name="connsiteY88" fmla="*/ 4244975 h 6858000"/>
              <a:gd name="connsiteX89" fmla="*/ 4525739 w 4693698"/>
              <a:gd name="connsiteY89" fmla="*/ 4297362 h 6858000"/>
              <a:gd name="connsiteX90" fmla="*/ 4540854 w 4693698"/>
              <a:gd name="connsiteY90" fmla="*/ 4343400 h 6858000"/>
              <a:gd name="connsiteX91" fmla="*/ 4559330 w 4693698"/>
              <a:gd name="connsiteY91" fmla="*/ 4386262 h 6858000"/>
              <a:gd name="connsiteX92" fmla="*/ 4577806 w 4693698"/>
              <a:gd name="connsiteY92" fmla="*/ 4424362 h 6858000"/>
              <a:gd name="connsiteX93" fmla="*/ 4618116 w 4693698"/>
              <a:gd name="connsiteY93" fmla="*/ 4498975 h 6858000"/>
              <a:gd name="connsiteX94" fmla="*/ 4638271 w 4693698"/>
              <a:gd name="connsiteY94" fmla="*/ 4537075 h 6858000"/>
              <a:gd name="connsiteX95" fmla="*/ 4655067 w 4693698"/>
              <a:gd name="connsiteY95" fmla="*/ 4579937 h 6858000"/>
              <a:gd name="connsiteX96" fmla="*/ 4670184 w 4693698"/>
              <a:gd name="connsiteY96" fmla="*/ 4625975 h 6858000"/>
              <a:gd name="connsiteX97" fmla="*/ 4681941 w 4693698"/>
              <a:gd name="connsiteY97" fmla="*/ 4678362 h 6858000"/>
              <a:gd name="connsiteX98" fmla="*/ 4690339 w 4693698"/>
              <a:gd name="connsiteY98" fmla="*/ 4738687 h 6858000"/>
              <a:gd name="connsiteX99" fmla="*/ 4693698 w 4693698"/>
              <a:gd name="connsiteY99" fmla="*/ 4806950 h 6858000"/>
              <a:gd name="connsiteX100" fmla="*/ 4690339 w 4693698"/>
              <a:gd name="connsiteY100" fmla="*/ 4875212 h 6858000"/>
              <a:gd name="connsiteX101" fmla="*/ 4681941 w 4693698"/>
              <a:gd name="connsiteY101" fmla="*/ 4935537 h 6858000"/>
              <a:gd name="connsiteX102" fmla="*/ 4670184 w 4693698"/>
              <a:gd name="connsiteY102" fmla="*/ 4987925 h 6858000"/>
              <a:gd name="connsiteX103" fmla="*/ 4655067 w 4693698"/>
              <a:gd name="connsiteY103" fmla="*/ 5033962 h 6858000"/>
              <a:gd name="connsiteX104" fmla="*/ 4638271 w 4693698"/>
              <a:gd name="connsiteY104" fmla="*/ 5075237 h 6858000"/>
              <a:gd name="connsiteX105" fmla="*/ 4618116 w 4693698"/>
              <a:gd name="connsiteY105" fmla="*/ 5114925 h 6858000"/>
              <a:gd name="connsiteX106" fmla="*/ 4597961 w 4693698"/>
              <a:gd name="connsiteY106" fmla="*/ 5149850 h 6858000"/>
              <a:gd name="connsiteX107" fmla="*/ 4577806 w 4693698"/>
              <a:gd name="connsiteY107" fmla="*/ 5186362 h 6858000"/>
              <a:gd name="connsiteX108" fmla="*/ 4559330 w 4693698"/>
              <a:gd name="connsiteY108" fmla="*/ 5226050 h 6858000"/>
              <a:gd name="connsiteX109" fmla="*/ 4540854 w 4693698"/>
              <a:gd name="connsiteY109" fmla="*/ 5268912 h 6858000"/>
              <a:gd name="connsiteX110" fmla="*/ 4525739 w 4693698"/>
              <a:gd name="connsiteY110" fmla="*/ 5313362 h 6858000"/>
              <a:gd name="connsiteX111" fmla="*/ 4515661 w 4693698"/>
              <a:gd name="connsiteY111" fmla="*/ 5365750 h 6858000"/>
              <a:gd name="connsiteX112" fmla="*/ 4505583 w 4693698"/>
              <a:gd name="connsiteY112" fmla="*/ 5426075 h 6858000"/>
              <a:gd name="connsiteX113" fmla="*/ 4503903 w 4693698"/>
              <a:gd name="connsiteY113" fmla="*/ 5494337 h 6858000"/>
              <a:gd name="connsiteX114" fmla="*/ 4505583 w 4693698"/>
              <a:gd name="connsiteY114" fmla="*/ 5562600 h 6858000"/>
              <a:gd name="connsiteX115" fmla="*/ 4515661 w 4693698"/>
              <a:gd name="connsiteY115" fmla="*/ 5622925 h 6858000"/>
              <a:gd name="connsiteX116" fmla="*/ 4525739 w 4693698"/>
              <a:gd name="connsiteY116" fmla="*/ 5675312 h 6858000"/>
              <a:gd name="connsiteX117" fmla="*/ 4540854 w 4693698"/>
              <a:gd name="connsiteY117" fmla="*/ 5721350 h 6858000"/>
              <a:gd name="connsiteX118" fmla="*/ 4559330 w 4693698"/>
              <a:gd name="connsiteY118" fmla="*/ 5762625 h 6858000"/>
              <a:gd name="connsiteX119" fmla="*/ 4577806 w 4693698"/>
              <a:gd name="connsiteY119" fmla="*/ 5802312 h 6858000"/>
              <a:gd name="connsiteX120" fmla="*/ 4597961 w 4693698"/>
              <a:gd name="connsiteY120" fmla="*/ 5840412 h 6858000"/>
              <a:gd name="connsiteX121" fmla="*/ 4618116 w 4693698"/>
              <a:gd name="connsiteY121" fmla="*/ 5876925 h 6858000"/>
              <a:gd name="connsiteX122" fmla="*/ 4638271 w 4693698"/>
              <a:gd name="connsiteY122" fmla="*/ 5915025 h 6858000"/>
              <a:gd name="connsiteX123" fmla="*/ 4655067 w 4693698"/>
              <a:gd name="connsiteY123" fmla="*/ 5956300 h 6858000"/>
              <a:gd name="connsiteX124" fmla="*/ 4670184 w 4693698"/>
              <a:gd name="connsiteY124" fmla="*/ 6003925 h 6858000"/>
              <a:gd name="connsiteX125" fmla="*/ 4681941 w 4693698"/>
              <a:gd name="connsiteY125" fmla="*/ 6056312 h 6858000"/>
              <a:gd name="connsiteX126" fmla="*/ 4690339 w 4693698"/>
              <a:gd name="connsiteY126" fmla="*/ 6113462 h 6858000"/>
              <a:gd name="connsiteX127" fmla="*/ 4693698 w 4693698"/>
              <a:gd name="connsiteY127" fmla="*/ 6183312 h 6858000"/>
              <a:gd name="connsiteX128" fmla="*/ 4690339 w 4693698"/>
              <a:gd name="connsiteY128" fmla="*/ 6251575 h 6858000"/>
              <a:gd name="connsiteX129" fmla="*/ 4681941 w 4693698"/>
              <a:gd name="connsiteY129" fmla="*/ 6311900 h 6858000"/>
              <a:gd name="connsiteX130" fmla="*/ 4670184 w 4693698"/>
              <a:gd name="connsiteY130" fmla="*/ 6361112 h 6858000"/>
              <a:gd name="connsiteX131" fmla="*/ 4655067 w 4693698"/>
              <a:gd name="connsiteY131" fmla="*/ 6407150 h 6858000"/>
              <a:gd name="connsiteX132" fmla="*/ 4638271 w 4693698"/>
              <a:gd name="connsiteY132" fmla="*/ 6448425 h 6858000"/>
              <a:gd name="connsiteX133" fmla="*/ 4619796 w 4693698"/>
              <a:gd name="connsiteY133" fmla="*/ 6488112 h 6858000"/>
              <a:gd name="connsiteX134" fmla="*/ 4601320 w 4693698"/>
              <a:gd name="connsiteY134" fmla="*/ 6523037 h 6858000"/>
              <a:gd name="connsiteX135" fmla="*/ 4581165 w 4693698"/>
              <a:gd name="connsiteY135" fmla="*/ 6561137 h 6858000"/>
              <a:gd name="connsiteX136" fmla="*/ 4561010 w 4693698"/>
              <a:gd name="connsiteY136" fmla="*/ 6597650 h 6858000"/>
              <a:gd name="connsiteX137" fmla="*/ 4544214 w 4693698"/>
              <a:gd name="connsiteY137" fmla="*/ 6640512 h 6858000"/>
              <a:gd name="connsiteX138" fmla="*/ 4527418 w 4693698"/>
              <a:gd name="connsiteY138" fmla="*/ 6683375 h 6858000"/>
              <a:gd name="connsiteX139" fmla="*/ 4517340 w 4693698"/>
              <a:gd name="connsiteY139" fmla="*/ 6735762 h 6858000"/>
              <a:gd name="connsiteX140" fmla="*/ 4508943 w 4693698"/>
              <a:gd name="connsiteY140" fmla="*/ 6791325 h 6858000"/>
              <a:gd name="connsiteX141" fmla="*/ 4503903 w 4693698"/>
              <a:gd name="connsiteY141" fmla="*/ 6858000 h 6858000"/>
              <a:gd name="connsiteX142" fmla="*/ 1582057 w 4693698"/>
              <a:gd name="connsiteY142" fmla="*/ 6858000 h 6858000"/>
              <a:gd name="connsiteX143" fmla="*/ 420914 w 4693698"/>
              <a:gd name="connsiteY143" fmla="*/ 6858000 h 6858000"/>
              <a:gd name="connsiteX144" fmla="*/ 0 w 4693698"/>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3698" h="6858000">
                <a:moveTo>
                  <a:pt x="0" y="0"/>
                </a:moveTo>
                <a:lnTo>
                  <a:pt x="420914" y="0"/>
                </a:lnTo>
                <a:lnTo>
                  <a:pt x="1582057" y="0"/>
                </a:lnTo>
                <a:lnTo>
                  <a:pt x="4503903" y="0"/>
                </a:lnTo>
                <a:lnTo>
                  <a:pt x="4508943" y="66675"/>
                </a:lnTo>
                <a:lnTo>
                  <a:pt x="4517340" y="122237"/>
                </a:lnTo>
                <a:lnTo>
                  <a:pt x="4527418" y="174625"/>
                </a:lnTo>
                <a:lnTo>
                  <a:pt x="4544214" y="217487"/>
                </a:lnTo>
                <a:lnTo>
                  <a:pt x="4561010" y="260350"/>
                </a:lnTo>
                <a:lnTo>
                  <a:pt x="4581165" y="296862"/>
                </a:lnTo>
                <a:lnTo>
                  <a:pt x="4601320" y="334962"/>
                </a:lnTo>
                <a:lnTo>
                  <a:pt x="4619796" y="369887"/>
                </a:lnTo>
                <a:lnTo>
                  <a:pt x="4638271" y="409575"/>
                </a:lnTo>
                <a:lnTo>
                  <a:pt x="4655067" y="450850"/>
                </a:lnTo>
                <a:lnTo>
                  <a:pt x="4670184" y="496887"/>
                </a:lnTo>
                <a:lnTo>
                  <a:pt x="4681941" y="546100"/>
                </a:lnTo>
                <a:lnTo>
                  <a:pt x="4690339" y="606425"/>
                </a:lnTo>
                <a:lnTo>
                  <a:pt x="4693698" y="673100"/>
                </a:lnTo>
                <a:lnTo>
                  <a:pt x="4690339" y="744537"/>
                </a:lnTo>
                <a:lnTo>
                  <a:pt x="4681941" y="801687"/>
                </a:lnTo>
                <a:lnTo>
                  <a:pt x="4670184" y="854075"/>
                </a:lnTo>
                <a:lnTo>
                  <a:pt x="4655067" y="901700"/>
                </a:lnTo>
                <a:lnTo>
                  <a:pt x="4638271" y="942975"/>
                </a:lnTo>
                <a:lnTo>
                  <a:pt x="4618116" y="981075"/>
                </a:lnTo>
                <a:lnTo>
                  <a:pt x="4597961" y="1017587"/>
                </a:lnTo>
                <a:lnTo>
                  <a:pt x="4577806" y="1055687"/>
                </a:lnTo>
                <a:lnTo>
                  <a:pt x="4559330" y="1095375"/>
                </a:lnTo>
                <a:lnTo>
                  <a:pt x="4540854" y="1136650"/>
                </a:lnTo>
                <a:lnTo>
                  <a:pt x="4525739" y="1182687"/>
                </a:lnTo>
                <a:lnTo>
                  <a:pt x="4515661" y="1235075"/>
                </a:lnTo>
                <a:lnTo>
                  <a:pt x="4505583" y="1295400"/>
                </a:lnTo>
                <a:lnTo>
                  <a:pt x="4503903" y="1363662"/>
                </a:lnTo>
                <a:lnTo>
                  <a:pt x="4505583" y="1431925"/>
                </a:lnTo>
                <a:lnTo>
                  <a:pt x="4515661" y="1492250"/>
                </a:lnTo>
                <a:lnTo>
                  <a:pt x="4525739" y="1544637"/>
                </a:lnTo>
                <a:lnTo>
                  <a:pt x="4540854" y="1589087"/>
                </a:lnTo>
                <a:lnTo>
                  <a:pt x="4559330" y="1631950"/>
                </a:lnTo>
                <a:lnTo>
                  <a:pt x="4577806" y="1671637"/>
                </a:lnTo>
                <a:lnTo>
                  <a:pt x="4597961" y="1708150"/>
                </a:lnTo>
                <a:lnTo>
                  <a:pt x="4618116" y="1743075"/>
                </a:lnTo>
                <a:lnTo>
                  <a:pt x="4638271" y="1782762"/>
                </a:lnTo>
                <a:lnTo>
                  <a:pt x="4655067" y="1824037"/>
                </a:lnTo>
                <a:lnTo>
                  <a:pt x="4670184" y="1870075"/>
                </a:lnTo>
                <a:lnTo>
                  <a:pt x="4681941" y="1922462"/>
                </a:lnTo>
                <a:lnTo>
                  <a:pt x="4690339" y="1982787"/>
                </a:lnTo>
                <a:lnTo>
                  <a:pt x="4693698" y="2051050"/>
                </a:lnTo>
                <a:lnTo>
                  <a:pt x="4690339" y="2119312"/>
                </a:lnTo>
                <a:lnTo>
                  <a:pt x="4681941" y="2179637"/>
                </a:lnTo>
                <a:lnTo>
                  <a:pt x="4670184" y="2232025"/>
                </a:lnTo>
                <a:lnTo>
                  <a:pt x="4655067" y="2278062"/>
                </a:lnTo>
                <a:lnTo>
                  <a:pt x="4638271" y="2319337"/>
                </a:lnTo>
                <a:lnTo>
                  <a:pt x="4618116" y="2359025"/>
                </a:lnTo>
                <a:lnTo>
                  <a:pt x="4597961" y="2395537"/>
                </a:lnTo>
                <a:lnTo>
                  <a:pt x="4577806" y="2433637"/>
                </a:lnTo>
                <a:lnTo>
                  <a:pt x="4559330" y="2471737"/>
                </a:lnTo>
                <a:lnTo>
                  <a:pt x="4540854" y="2513012"/>
                </a:lnTo>
                <a:lnTo>
                  <a:pt x="4525739" y="2560637"/>
                </a:lnTo>
                <a:lnTo>
                  <a:pt x="4515661" y="2613025"/>
                </a:lnTo>
                <a:lnTo>
                  <a:pt x="4505583" y="2671762"/>
                </a:lnTo>
                <a:lnTo>
                  <a:pt x="4503903" y="2741612"/>
                </a:lnTo>
                <a:lnTo>
                  <a:pt x="4505583" y="2809875"/>
                </a:lnTo>
                <a:lnTo>
                  <a:pt x="4515661" y="2868612"/>
                </a:lnTo>
                <a:lnTo>
                  <a:pt x="4525739" y="2922587"/>
                </a:lnTo>
                <a:lnTo>
                  <a:pt x="4540854" y="2967037"/>
                </a:lnTo>
                <a:lnTo>
                  <a:pt x="4559330" y="3009900"/>
                </a:lnTo>
                <a:lnTo>
                  <a:pt x="4577806" y="3046412"/>
                </a:lnTo>
                <a:lnTo>
                  <a:pt x="4597961" y="3084512"/>
                </a:lnTo>
                <a:lnTo>
                  <a:pt x="4618116" y="3121025"/>
                </a:lnTo>
                <a:lnTo>
                  <a:pt x="4638271" y="3160712"/>
                </a:lnTo>
                <a:lnTo>
                  <a:pt x="4655067" y="3201987"/>
                </a:lnTo>
                <a:lnTo>
                  <a:pt x="4670184" y="3248025"/>
                </a:lnTo>
                <a:lnTo>
                  <a:pt x="4681941" y="3300412"/>
                </a:lnTo>
                <a:lnTo>
                  <a:pt x="4690339" y="3360737"/>
                </a:lnTo>
                <a:lnTo>
                  <a:pt x="4693698" y="3427412"/>
                </a:lnTo>
                <a:lnTo>
                  <a:pt x="4690339" y="3497262"/>
                </a:lnTo>
                <a:lnTo>
                  <a:pt x="4681941" y="3557587"/>
                </a:lnTo>
                <a:lnTo>
                  <a:pt x="4670184" y="3609975"/>
                </a:lnTo>
                <a:lnTo>
                  <a:pt x="4655067" y="3656012"/>
                </a:lnTo>
                <a:lnTo>
                  <a:pt x="4638271" y="3697287"/>
                </a:lnTo>
                <a:lnTo>
                  <a:pt x="4618116" y="3736975"/>
                </a:lnTo>
                <a:lnTo>
                  <a:pt x="4577806" y="3811587"/>
                </a:lnTo>
                <a:lnTo>
                  <a:pt x="4559330" y="3848100"/>
                </a:lnTo>
                <a:lnTo>
                  <a:pt x="4540854" y="3890962"/>
                </a:lnTo>
                <a:lnTo>
                  <a:pt x="4525739" y="3935412"/>
                </a:lnTo>
                <a:lnTo>
                  <a:pt x="4515661" y="3987800"/>
                </a:lnTo>
                <a:lnTo>
                  <a:pt x="4505583" y="4048125"/>
                </a:lnTo>
                <a:lnTo>
                  <a:pt x="4503903" y="4116387"/>
                </a:lnTo>
                <a:lnTo>
                  <a:pt x="4505583" y="4186237"/>
                </a:lnTo>
                <a:lnTo>
                  <a:pt x="4515661" y="4244975"/>
                </a:lnTo>
                <a:lnTo>
                  <a:pt x="4525739" y="4297362"/>
                </a:lnTo>
                <a:lnTo>
                  <a:pt x="4540854" y="4343400"/>
                </a:lnTo>
                <a:lnTo>
                  <a:pt x="4559330" y="4386262"/>
                </a:lnTo>
                <a:lnTo>
                  <a:pt x="4577806" y="4424362"/>
                </a:lnTo>
                <a:lnTo>
                  <a:pt x="4618116" y="4498975"/>
                </a:lnTo>
                <a:lnTo>
                  <a:pt x="4638271" y="4537075"/>
                </a:lnTo>
                <a:lnTo>
                  <a:pt x="4655067" y="4579937"/>
                </a:lnTo>
                <a:lnTo>
                  <a:pt x="4670184" y="4625975"/>
                </a:lnTo>
                <a:lnTo>
                  <a:pt x="4681941" y="4678362"/>
                </a:lnTo>
                <a:lnTo>
                  <a:pt x="4690339" y="4738687"/>
                </a:lnTo>
                <a:lnTo>
                  <a:pt x="4693698" y="4806950"/>
                </a:lnTo>
                <a:lnTo>
                  <a:pt x="4690339" y="4875212"/>
                </a:lnTo>
                <a:lnTo>
                  <a:pt x="4681941" y="4935537"/>
                </a:lnTo>
                <a:lnTo>
                  <a:pt x="4670184" y="4987925"/>
                </a:lnTo>
                <a:lnTo>
                  <a:pt x="4655067" y="5033962"/>
                </a:lnTo>
                <a:lnTo>
                  <a:pt x="4638271" y="5075237"/>
                </a:lnTo>
                <a:lnTo>
                  <a:pt x="4618116" y="5114925"/>
                </a:lnTo>
                <a:lnTo>
                  <a:pt x="4597961" y="5149850"/>
                </a:lnTo>
                <a:lnTo>
                  <a:pt x="4577806" y="5186362"/>
                </a:lnTo>
                <a:lnTo>
                  <a:pt x="4559330" y="5226050"/>
                </a:lnTo>
                <a:lnTo>
                  <a:pt x="4540854" y="5268912"/>
                </a:lnTo>
                <a:lnTo>
                  <a:pt x="4525739" y="5313362"/>
                </a:lnTo>
                <a:lnTo>
                  <a:pt x="4515661" y="5365750"/>
                </a:lnTo>
                <a:lnTo>
                  <a:pt x="4505583" y="5426075"/>
                </a:lnTo>
                <a:lnTo>
                  <a:pt x="4503903" y="5494337"/>
                </a:lnTo>
                <a:lnTo>
                  <a:pt x="4505583" y="5562600"/>
                </a:lnTo>
                <a:lnTo>
                  <a:pt x="4515661" y="5622925"/>
                </a:lnTo>
                <a:lnTo>
                  <a:pt x="4525739" y="5675312"/>
                </a:lnTo>
                <a:lnTo>
                  <a:pt x="4540854" y="5721350"/>
                </a:lnTo>
                <a:lnTo>
                  <a:pt x="4559330" y="5762625"/>
                </a:lnTo>
                <a:lnTo>
                  <a:pt x="4577806" y="5802312"/>
                </a:lnTo>
                <a:lnTo>
                  <a:pt x="4597961" y="5840412"/>
                </a:lnTo>
                <a:lnTo>
                  <a:pt x="4618116" y="5876925"/>
                </a:lnTo>
                <a:lnTo>
                  <a:pt x="4638271" y="5915025"/>
                </a:lnTo>
                <a:lnTo>
                  <a:pt x="4655067" y="5956300"/>
                </a:lnTo>
                <a:lnTo>
                  <a:pt x="4670184" y="6003925"/>
                </a:lnTo>
                <a:lnTo>
                  <a:pt x="4681941" y="6056312"/>
                </a:lnTo>
                <a:lnTo>
                  <a:pt x="4690339" y="6113462"/>
                </a:lnTo>
                <a:lnTo>
                  <a:pt x="4693698" y="6183312"/>
                </a:lnTo>
                <a:lnTo>
                  <a:pt x="4690339" y="6251575"/>
                </a:lnTo>
                <a:lnTo>
                  <a:pt x="4681941" y="6311900"/>
                </a:lnTo>
                <a:lnTo>
                  <a:pt x="4670184" y="6361112"/>
                </a:lnTo>
                <a:lnTo>
                  <a:pt x="4655067" y="6407150"/>
                </a:lnTo>
                <a:lnTo>
                  <a:pt x="4638271" y="6448425"/>
                </a:lnTo>
                <a:lnTo>
                  <a:pt x="4619796" y="6488112"/>
                </a:lnTo>
                <a:lnTo>
                  <a:pt x="4601320" y="6523037"/>
                </a:lnTo>
                <a:lnTo>
                  <a:pt x="4581165" y="6561137"/>
                </a:lnTo>
                <a:lnTo>
                  <a:pt x="4561010" y="6597650"/>
                </a:lnTo>
                <a:lnTo>
                  <a:pt x="4544214" y="6640512"/>
                </a:lnTo>
                <a:lnTo>
                  <a:pt x="4527418" y="6683375"/>
                </a:lnTo>
                <a:lnTo>
                  <a:pt x="4517340" y="6735762"/>
                </a:lnTo>
                <a:lnTo>
                  <a:pt x="4508943" y="6791325"/>
                </a:lnTo>
                <a:lnTo>
                  <a:pt x="4503903" y="6858000"/>
                </a:lnTo>
                <a:lnTo>
                  <a:pt x="1582057" y="6858000"/>
                </a:lnTo>
                <a:lnTo>
                  <a:pt x="420914" y="6858000"/>
                </a:lnTo>
                <a:lnTo>
                  <a:pt x="0" y="6858000"/>
                </a:lnTo>
                <a:close/>
              </a:path>
            </a:pathLst>
          </a:custGeom>
          <a:solidFill>
            <a:schemeClr val="accent2"/>
          </a:solidFill>
          <a:ln w="0">
            <a:solidFill>
              <a:schemeClr val="accent2"/>
            </a:solidFill>
            <a:prstDash val="solid"/>
            <a:round/>
            <a:headEnd/>
            <a:tailEnd/>
          </a:ln>
        </p:spPr>
        <p:txBody>
          <a:bodyPr wrap="square">
            <a:noAutofit/>
          </a:bodyPr>
          <a:lstStyle/>
          <a:p>
            <a:endParaRPr lang="en-US" dirty="0"/>
          </a:p>
        </p:txBody>
      </p:sp>
      <p:sp>
        <p:nvSpPr>
          <p:cNvPr id="26" name="Freeform: Shape 25">
            <a:extLst>
              <a:ext uri="{FF2B5EF4-FFF2-40B4-BE49-F238E27FC236}">
                <a16:creationId xmlns:a16="http://schemas.microsoft.com/office/drawing/2014/main" id="{4B9FAFB2-BEB5-4848-8018-BCAD99E2E1A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0" y="0"/>
            <a:ext cx="4838076" cy="6858000"/>
          </a:xfrm>
          <a:custGeom>
            <a:avLst/>
            <a:gdLst>
              <a:gd name="connsiteX0" fmla="*/ 4838076 w 4838076"/>
              <a:gd name="connsiteY0" fmla="*/ 0 h 6858000"/>
              <a:gd name="connsiteX1" fmla="*/ 4417162 w 4838076"/>
              <a:gd name="connsiteY1" fmla="*/ 0 h 6858000"/>
              <a:gd name="connsiteX2" fmla="*/ 3459219 w 4838076"/>
              <a:gd name="connsiteY2" fmla="*/ 0 h 6858000"/>
              <a:gd name="connsiteX3" fmla="*/ 334174 w 4838076"/>
              <a:gd name="connsiteY3" fmla="*/ 0 h 6858000"/>
              <a:gd name="connsiteX4" fmla="*/ 334173 w 4838076"/>
              <a:gd name="connsiteY4" fmla="*/ 0 h 6858000"/>
              <a:gd name="connsiteX5" fmla="*/ 189795 w 4838076"/>
              <a:gd name="connsiteY5" fmla="*/ 0 h 6858000"/>
              <a:gd name="connsiteX6" fmla="*/ 184756 w 4838076"/>
              <a:gd name="connsiteY6" fmla="*/ 66675 h 6858000"/>
              <a:gd name="connsiteX7" fmla="*/ 176358 w 4838076"/>
              <a:gd name="connsiteY7" fmla="*/ 122237 h 6858000"/>
              <a:gd name="connsiteX8" fmla="*/ 166281 w 4838076"/>
              <a:gd name="connsiteY8" fmla="*/ 174625 h 6858000"/>
              <a:gd name="connsiteX9" fmla="*/ 149485 w 4838076"/>
              <a:gd name="connsiteY9" fmla="*/ 217487 h 6858000"/>
              <a:gd name="connsiteX10" fmla="*/ 132689 w 4838076"/>
              <a:gd name="connsiteY10" fmla="*/ 260350 h 6858000"/>
              <a:gd name="connsiteX11" fmla="*/ 112534 w 4838076"/>
              <a:gd name="connsiteY11" fmla="*/ 296862 h 6858000"/>
              <a:gd name="connsiteX12" fmla="*/ 92379 w 4838076"/>
              <a:gd name="connsiteY12" fmla="*/ 334962 h 6858000"/>
              <a:gd name="connsiteX13" fmla="*/ 73903 w 4838076"/>
              <a:gd name="connsiteY13" fmla="*/ 369887 h 6858000"/>
              <a:gd name="connsiteX14" fmla="*/ 55427 w 4838076"/>
              <a:gd name="connsiteY14" fmla="*/ 409575 h 6858000"/>
              <a:gd name="connsiteX15" fmla="*/ 38632 w 4838076"/>
              <a:gd name="connsiteY15" fmla="*/ 450850 h 6858000"/>
              <a:gd name="connsiteX16" fmla="*/ 23515 w 4838076"/>
              <a:gd name="connsiteY16" fmla="*/ 496887 h 6858000"/>
              <a:gd name="connsiteX17" fmla="*/ 11758 w 4838076"/>
              <a:gd name="connsiteY17" fmla="*/ 546100 h 6858000"/>
              <a:gd name="connsiteX18" fmla="*/ 3359 w 4838076"/>
              <a:gd name="connsiteY18" fmla="*/ 606425 h 6858000"/>
              <a:gd name="connsiteX19" fmla="*/ 0 w 4838076"/>
              <a:gd name="connsiteY19" fmla="*/ 673100 h 6858000"/>
              <a:gd name="connsiteX20" fmla="*/ 3359 w 4838076"/>
              <a:gd name="connsiteY20" fmla="*/ 744537 h 6858000"/>
              <a:gd name="connsiteX21" fmla="*/ 11758 w 4838076"/>
              <a:gd name="connsiteY21" fmla="*/ 801687 h 6858000"/>
              <a:gd name="connsiteX22" fmla="*/ 23515 w 4838076"/>
              <a:gd name="connsiteY22" fmla="*/ 854075 h 6858000"/>
              <a:gd name="connsiteX23" fmla="*/ 38632 w 4838076"/>
              <a:gd name="connsiteY23" fmla="*/ 901700 h 6858000"/>
              <a:gd name="connsiteX24" fmla="*/ 55427 w 4838076"/>
              <a:gd name="connsiteY24" fmla="*/ 942975 h 6858000"/>
              <a:gd name="connsiteX25" fmla="*/ 75583 w 4838076"/>
              <a:gd name="connsiteY25" fmla="*/ 981075 h 6858000"/>
              <a:gd name="connsiteX26" fmla="*/ 95738 w 4838076"/>
              <a:gd name="connsiteY26" fmla="*/ 1017587 h 6858000"/>
              <a:gd name="connsiteX27" fmla="*/ 115893 w 4838076"/>
              <a:gd name="connsiteY27" fmla="*/ 1055687 h 6858000"/>
              <a:gd name="connsiteX28" fmla="*/ 134368 w 4838076"/>
              <a:gd name="connsiteY28" fmla="*/ 1095375 h 6858000"/>
              <a:gd name="connsiteX29" fmla="*/ 152844 w 4838076"/>
              <a:gd name="connsiteY29" fmla="*/ 1136650 h 6858000"/>
              <a:gd name="connsiteX30" fmla="*/ 167960 w 4838076"/>
              <a:gd name="connsiteY30" fmla="*/ 1182687 h 6858000"/>
              <a:gd name="connsiteX31" fmla="*/ 178038 w 4838076"/>
              <a:gd name="connsiteY31" fmla="*/ 1235075 h 6858000"/>
              <a:gd name="connsiteX32" fmla="*/ 188115 w 4838076"/>
              <a:gd name="connsiteY32" fmla="*/ 1295400 h 6858000"/>
              <a:gd name="connsiteX33" fmla="*/ 189795 w 4838076"/>
              <a:gd name="connsiteY33" fmla="*/ 1363662 h 6858000"/>
              <a:gd name="connsiteX34" fmla="*/ 188115 w 4838076"/>
              <a:gd name="connsiteY34" fmla="*/ 1431925 h 6858000"/>
              <a:gd name="connsiteX35" fmla="*/ 178038 w 4838076"/>
              <a:gd name="connsiteY35" fmla="*/ 1492250 h 6858000"/>
              <a:gd name="connsiteX36" fmla="*/ 167960 w 4838076"/>
              <a:gd name="connsiteY36" fmla="*/ 1544637 h 6858000"/>
              <a:gd name="connsiteX37" fmla="*/ 152844 w 4838076"/>
              <a:gd name="connsiteY37" fmla="*/ 1589087 h 6858000"/>
              <a:gd name="connsiteX38" fmla="*/ 134368 w 4838076"/>
              <a:gd name="connsiteY38" fmla="*/ 1631950 h 6858000"/>
              <a:gd name="connsiteX39" fmla="*/ 115893 w 4838076"/>
              <a:gd name="connsiteY39" fmla="*/ 1671637 h 6858000"/>
              <a:gd name="connsiteX40" fmla="*/ 95738 w 4838076"/>
              <a:gd name="connsiteY40" fmla="*/ 1708150 h 6858000"/>
              <a:gd name="connsiteX41" fmla="*/ 75583 w 4838076"/>
              <a:gd name="connsiteY41" fmla="*/ 1743075 h 6858000"/>
              <a:gd name="connsiteX42" fmla="*/ 55427 w 4838076"/>
              <a:gd name="connsiteY42" fmla="*/ 1782762 h 6858000"/>
              <a:gd name="connsiteX43" fmla="*/ 38632 w 4838076"/>
              <a:gd name="connsiteY43" fmla="*/ 1824037 h 6858000"/>
              <a:gd name="connsiteX44" fmla="*/ 23515 w 4838076"/>
              <a:gd name="connsiteY44" fmla="*/ 1870075 h 6858000"/>
              <a:gd name="connsiteX45" fmla="*/ 11758 w 4838076"/>
              <a:gd name="connsiteY45" fmla="*/ 1922462 h 6858000"/>
              <a:gd name="connsiteX46" fmla="*/ 3359 w 4838076"/>
              <a:gd name="connsiteY46" fmla="*/ 1982787 h 6858000"/>
              <a:gd name="connsiteX47" fmla="*/ 0 w 4838076"/>
              <a:gd name="connsiteY47" fmla="*/ 2051050 h 6858000"/>
              <a:gd name="connsiteX48" fmla="*/ 3359 w 4838076"/>
              <a:gd name="connsiteY48" fmla="*/ 2119312 h 6858000"/>
              <a:gd name="connsiteX49" fmla="*/ 11758 w 4838076"/>
              <a:gd name="connsiteY49" fmla="*/ 2179637 h 6858000"/>
              <a:gd name="connsiteX50" fmla="*/ 23515 w 4838076"/>
              <a:gd name="connsiteY50" fmla="*/ 2232025 h 6858000"/>
              <a:gd name="connsiteX51" fmla="*/ 38632 w 4838076"/>
              <a:gd name="connsiteY51" fmla="*/ 2278062 h 6858000"/>
              <a:gd name="connsiteX52" fmla="*/ 55427 w 4838076"/>
              <a:gd name="connsiteY52" fmla="*/ 2319337 h 6858000"/>
              <a:gd name="connsiteX53" fmla="*/ 75583 w 4838076"/>
              <a:gd name="connsiteY53" fmla="*/ 2359025 h 6858000"/>
              <a:gd name="connsiteX54" fmla="*/ 95738 w 4838076"/>
              <a:gd name="connsiteY54" fmla="*/ 2395537 h 6858000"/>
              <a:gd name="connsiteX55" fmla="*/ 115893 w 4838076"/>
              <a:gd name="connsiteY55" fmla="*/ 2433637 h 6858000"/>
              <a:gd name="connsiteX56" fmla="*/ 134368 w 4838076"/>
              <a:gd name="connsiteY56" fmla="*/ 2471737 h 6858000"/>
              <a:gd name="connsiteX57" fmla="*/ 152844 w 4838076"/>
              <a:gd name="connsiteY57" fmla="*/ 2513012 h 6858000"/>
              <a:gd name="connsiteX58" fmla="*/ 167960 w 4838076"/>
              <a:gd name="connsiteY58" fmla="*/ 2560637 h 6858000"/>
              <a:gd name="connsiteX59" fmla="*/ 178038 w 4838076"/>
              <a:gd name="connsiteY59" fmla="*/ 2613025 h 6858000"/>
              <a:gd name="connsiteX60" fmla="*/ 188115 w 4838076"/>
              <a:gd name="connsiteY60" fmla="*/ 2671762 h 6858000"/>
              <a:gd name="connsiteX61" fmla="*/ 189795 w 4838076"/>
              <a:gd name="connsiteY61" fmla="*/ 2741612 h 6858000"/>
              <a:gd name="connsiteX62" fmla="*/ 188115 w 4838076"/>
              <a:gd name="connsiteY62" fmla="*/ 2809875 h 6858000"/>
              <a:gd name="connsiteX63" fmla="*/ 178038 w 4838076"/>
              <a:gd name="connsiteY63" fmla="*/ 2868612 h 6858000"/>
              <a:gd name="connsiteX64" fmla="*/ 167960 w 4838076"/>
              <a:gd name="connsiteY64" fmla="*/ 2922587 h 6858000"/>
              <a:gd name="connsiteX65" fmla="*/ 152844 w 4838076"/>
              <a:gd name="connsiteY65" fmla="*/ 2967037 h 6858000"/>
              <a:gd name="connsiteX66" fmla="*/ 134368 w 4838076"/>
              <a:gd name="connsiteY66" fmla="*/ 3009900 h 6858000"/>
              <a:gd name="connsiteX67" fmla="*/ 115893 w 4838076"/>
              <a:gd name="connsiteY67" fmla="*/ 3046412 h 6858000"/>
              <a:gd name="connsiteX68" fmla="*/ 95738 w 4838076"/>
              <a:gd name="connsiteY68" fmla="*/ 3084512 h 6858000"/>
              <a:gd name="connsiteX69" fmla="*/ 75583 w 4838076"/>
              <a:gd name="connsiteY69" fmla="*/ 3121025 h 6858000"/>
              <a:gd name="connsiteX70" fmla="*/ 55427 w 4838076"/>
              <a:gd name="connsiteY70" fmla="*/ 3160712 h 6858000"/>
              <a:gd name="connsiteX71" fmla="*/ 38632 w 4838076"/>
              <a:gd name="connsiteY71" fmla="*/ 3201987 h 6858000"/>
              <a:gd name="connsiteX72" fmla="*/ 23515 w 4838076"/>
              <a:gd name="connsiteY72" fmla="*/ 3248025 h 6858000"/>
              <a:gd name="connsiteX73" fmla="*/ 11758 w 4838076"/>
              <a:gd name="connsiteY73" fmla="*/ 3300412 h 6858000"/>
              <a:gd name="connsiteX74" fmla="*/ 3359 w 4838076"/>
              <a:gd name="connsiteY74" fmla="*/ 3360737 h 6858000"/>
              <a:gd name="connsiteX75" fmla="*/ 0 w 4838076"/>
              <a:gd name="connsiteY75" fmla="*/ 3427412 h 6858000"/>
              <a:gd name="connsiteX76" fmla="*/ 3359 w 4838076"/>
              <a:gd name="connsiteY76" fmla="*/ 3497262 h 6858000"/>
              <a:gd name="connsiteX77" fmla="*/ 11758 w 4838076"/>
              <a:gd name="connsiteY77" fmla="*/ 3557587 h 6858000"/>
              <a:gd name="connsiteX78" fmla="*/ 23515 w 4838076"/>
              <a:gd name="connsiteY78" fmla="*/ 3609975 h 6858000"/>
              <a:gd name="connsiteX79" fmla="*/ 38632 w 4838076"/>
              <a:gd name="connsiteY79" fmla="*/ 3656012 h 6858000"/>
              <a:gd name="connsiteX80" fmla="*/ 55427 w 4838076"/>
              <a:gd name="connsiteY80" fmla="*/ 3697287 h 6858000"/>
              <a:gd name="connsiteX81" fmla="*/ 75583 w 4838076"/>
              <a:gd name="connsiteY81" fmla="*/ 3736975 h 6858000"/>
              <a:gd name="connsiteX82" fmla="*/ 115893 w 4838076"/>
              <a:gd name="connsiteY82" fmla="*/ 3811587 h 6858000"/>
              <a:gd name="connsiteX83" fmla="*/ 134368 w 4838076"/>
              <a:gd name="connsiteY83" fmla="*/ 3848100 h 6858000"/>
              <a:gd name="connsiteX84" fmla="*/ 152844 w 4838076"/>
              <a:gd name="connsiteY84" fmla="*/ 3890962 h 6858000"/>
              <a:gd name="connsiteX85" fmla="*/ 167960 w 4838076"/>
              <a:gd name="connsiteY85" fmla="*/ 3935412 h 6858000"/>
              <a:gd name="connsiteX86" fmla="*/ 178038 w 4838076"/>
              <a:gd name="connsiteY86" fmla="*/ 3987800 h 6858000"/>
              <a:gd name="connsiteX87" fmla="*/ 188115 w 4838076"/>
              <a:gd name="connsiteY87" fmla="*/ 4048125 h 6858000"/>
              <a:gd name="connsiteX88" fmla="*/ 189795 w 4838076"/>
              <a:gd name="connsiteY88" fmla="*/ 4116387 h 6858000"/>
              <a:gd name="connsiteX89" fmla="*/ 188115 w 4838076"/>
              <a:gd name="connsiteY89" fmla="*/ 4186237 h 6858000"/>
              <a:gd name="connsiteX90" fmla="*/ 178038 w 4838076"/>
              <a:gd name="connsiteY90" fmla="*/ 4244975 h 6858000"/>
              <a:gd name="connsiteX91" fmla="*/ 167960 w 4838076"/>
              <a:gd name="connsiteY91" fmla="*/ 4297362 h 6858000"/>
              <a:gd name="connsiteX92" fmla="*/ 152844 w 4838076"/>
              <a:gd name="connsiteY92" fmla="*/ 4343400 h 6858000"/>
              <a:gd name="connsiteX93" fmla="*/ 134368 w 4838076"/>
              <a:gd name="connsiteY93" fmla="*/ 4386262 h 6858000"/>
              <a:gd name="connsiteX94" fmla="*/ 115893 w 4838076"/>
              <a:gd name="connsiteY94" fmla="*/ 4424362 h 6858000"/>
              <a:gd name="connsiteX95" fmla="*/ 75583 w 4838076"/>
              <a:gd name="connsiteY95" fmla="*/ 4498975 h 6858000"/>
              <a:gd name="connsiteX96" fmla="*/ 55427 w 4838076"/>
              <a:gd name="connsiteY96" fmla="*/ 4537075 h 6858000"/>
              <a:gd name="connsiteX97" fmla="*/ 38632 w 4838076"/>
              <a:gd name="connsiteY97" fmla="*/ 4579937 h 6858000"/>
              <a:gd name="connsiteX98" fmla="*/ 23515 w 4838076"/>
              <a:gd name="connsiteY98" fmla="*/ 4625975 h 6858000"/>
              <a:gd name="connsiteX99" fmla="*/ 11758 w 4838076"/>
              <a:gd name="connsiteY99" fmla="*/ 4678362 h 6858000"/>
              <a:gd name="connsiteX100" fmla="*/ 3359 w 4838076"/>
              <a:gd name="connsiteY100" fmla="*/ 4738687 h 6858000"/>
              <a:gd name="connsiteX101" fmla="*/ 0 w 4838076"/>
              <a:gd name="connsiteY101" fmla="*/ 4806950 h 6858000"/>
              <a:gd name="connsiteX102" fmla="*/ 3359 w 4838076"/>
              <a:gd name="connsiteY102" fmla="*/ 4875212 h 6858000"/>
              <a:gd name="connsiteX103" fmla="*/ 11758 w 4838076"/>
              <a:gd name="connsiteY103" fmla="*/ 4935537 h 6858000"/>
              <a:gd name="connsiteX104" fmla="*/ 23515 w 4838076"/>
              <a:gd name="connsiteY104" fmla="*/ 4987925 h 6858000"/>
              <a:gd name="connsiteX105" fmla="*/ 38632 w 4838076"/>
              <a:gd name="connsiteY105" fmla="*/ 5033962 h 6858000"/>
              <a:gd name="connsiteX106" fmla="*/ 55427 w 4838076"/>
              <a:gd name="connsiteY106" fmla="*/ 5075237 h 6858000"/>
              <a:gd name="connsiteX107" fmla="*/ 75583 w 4838076"/>
              <a:gd name="connsiteY107" fmla="*/ 5114925 h 6858000"/>
              <a:gd name="connsiteX108" fmla="*/ 95738 w 4838076"/>
              <a:gd name="connsiteY108" fmla="*/ 5149850 h 6858000"/>
              <a:gd name="connsiteX109" fmla="*/ 115893 w 4838076"/>
              <a:gd name="connsiteY109" fmla="*/ 5186362 h 6858000"/>
              <a:gd name="connsiteX110" fmla="*/ 134368 w 4838076"/>
              <a:gd name="connsiteY110" fmla="*/ 5226050 h 6858000"/>
              <a:gd name="connsiteX111" fmla="*/ 152844 w 4838076"/>
              <a:gd name="connsiteY111" fmla="*/ 5268912 h 6858000"/>
              <a:gd name="connsiteX112" fmla="*/ 167960 w 4838076"/>
              <a:gd name="connsiteY112" fmla="*/ 5313362 h 6858000"/>
              <a:gd name="connsiteX113" fmla="*/ 178038 w 4838076"/>
              <a:gd name="connsiteY113" fmla="*/ 5365750 h 6858000"/>
              <a:gd name="connsiteX114" fmla="*/ 188115 w 4838076"/>
              <a:gd name="connsiteY114" fmla="*/ 5426075 h 6858000"/>
              <a:gd name="connsiteX115" fmla="*/ 189795 w 4838076"/>
              <a:gd name="connsiteY115" fmla="*/ 5494337 h 6858000"/>
              <a:gd name="connsiteX116" fmla="*/ 188115 w 4838076"/>
              <a:gd name="connsiteY116" fmla="*/ 5562600 h 6858000"/>
              <a:gd name="connsiteX117" fmla="*/ 178038 w 4838076"/>
              <a:gd name="connsiteY117" fmla="*/ 5622925 h 6858000"/>
              <a:gd name="connsiteX118" fmla="*/ 167960 w 4838076"/>
              <a:gd name="connsiteY118" fmla="*/ 5675312 h 6858000"/>
              <a:gd name="connsiteX119" fmla="*/ 152844 w 4838076"/>
              <a:gd name="connsiteY119" fmla="*/ 5721350 h 6858000"/>
              <a:gd name="connsiteX120" fmla="*/ 134368 w 4838076"/>
              <a:gd name="connsiteY120" fmla="*/ 5762625 h 6858000"/>
              <a:gd name="connsiteX121" fmla="*/ 115893 w 4838076"/>
              <a:gd name="connsiteY121" fmla="*/ 5802312 h 6858000"/>
              <a:gd name="connsiteX122" fmla="*/ 95738 w 4838076"/>
              <a:gd name="connsiteY122" fmla="*/ 5840412 h 6858000"/>
              <a:gd name="connsiteX123" fmla="*/ 75583 w 4838076"/>
              <a:gd name="connsiteY123" fmla="*/ 5876925 h 6858000"/>
              <a:gd name="connsiteX124" fmla="*/ 55427 w 4838076"/>
              <a:gd name="connsiteY124" fmla="*/ 5915025 h 6858000"/>
              <a:gd name="connsiteX125" fmla="*/ 38632 w 4838076"/>
              <a:gd name="connsiteY125" fmla="*/ 5956300 h 6858000"/>
              <a:gd name="connsiteX126" fmla="*/ 23515 w 4838076"/>
              <a:gd name="connsiteY126" fmla="*/ 6003925 h 6858000"/>
              <a:gd name="connsiteX127" fmla="*/ 11758 w 4838076"/>
              <a:gd name="connsiteY127" fmla="*/ 6056312 h 6858000"/>
              <a:gd name="connsiteX128" fmla="*/ 3359 w 4838076"/>
              <a:gd name="connsiteY128" fmla="*/ 6113462 h 6858000"/>
              <a:gd name="connsiteX129" fmla="*/ 0 w 4838076"/>
              <a:gd name="connsiteY129" fmla="*/ 6183312 h 6858000"/>
              <a:gd name="connsiteX130" fmla="*/ 3359 w 4838076"/>
              <a:gd name="connsiteY130" fmla="*/ 6251575 h 6858000"/>
              <a:gd name="connsiteX131" fmla="*/ 11758 w 4838076"/>
              <a:gd name="connsiteY131" fmla="*/ 6311900 h 6858000"/>
              <a:gd name="connsiteX132" fmla="*/ 23515 w 4838076"/>
              <a:gd name="connsiteY132" fmla="*/ 6361112 h 6858000"/>
              <a:gd name="connsiteX133" fmla="*/ 38632 w 4838076"/>
              <a:gd name="connsiteY133" fmla="*/ 6407150 h 6858000"/>
              <a:gd name="connsiteX134" fmla="*/ 55427 w 4838076"/>
              <a:gd name="connsiteY134" fmla="*/ 6448425 h 6858000"/>
              <a:gd name="connsiteX135" fmla="*/ 73903 w 4838076"/>
              <a:gd name="connsiteY135" fmla="*/ 6488112 h 6858000"/>
              <a:gd name="connsiteX136" fmla="*/ 92379 w 4838076"/>
              <a:gd name="connsiteY136" fmla="*/ 6523037 h 6858000"/>
              <a:gd name="connsiteX137" fmla="*/ 112534 w 4838076"/>
              <a:gd name="connsiteY137" fmla="*/ 6561137 h 6858000"/>
              <a:gd name="connsiteX138" fmla="*/ 132689 w 4838076"/>
              <a:gd name="connsiteY138" fmla="*/ 6597650 h 6858000"/>
              <a:gd name="connsiteX139" fmla="*/ 149485 w 4838076"/>
              <a:gd name="connsiteY139" fmla="*/ 6640512 h 6858000"/>
              <a:gd name="connsiteX140" fmla="*/ 166281 w 4838076"/>
              <a:gd name="connsiteY140" fmla="*/ 6683375 h 6858000"/>
              <a:gd name="connsiteX141" fmla="*/ 176358 w 4838076"/>
              <a:gd name="connsiteY141" fmla="*/ 6735762 h 6858000"/>
              <a:gd name="connsiteX142" fmla="*/ 184756 w 4838076"/>
              <a:gd name="connsiteY142" fmla="*/ 6791325 h 6858000"/>
              <a:gd name="connsiteX143" fmla="*/ 189795 w 4838076"/>
              <a:gd name="connsiteY143" fmla="*/ 6858000 h 6858000"/>
              <a:gd name="connsiteX144" fmla="*/ 334173 w 4838076"/>
              <a:gd name="connsiteY144" fmla="*/ 6858000 h 6858000"/>
              <a:gd name="connsiteX145" fmla="*/ 334174 w 4838076"/>
              <a:gd name="connsiteY145" fmla="*/ 6858000 h 6858000"/>
              <a:gd name="connsiteX146" fmla="*/ 3459219 w 4838076"/>
              <a:gd name="connsiteY146" fmla="*/ 6858000 h 6858000"/>
              <a:gd name="connsiteX147" fmla="*/ 4417162 w 4838076"/>
              <a:gd name="connsiteY147" fmla="*/ 6858000 h 6858000"/>
              <a:gd name="connsiteX148" fmla="*/ 4838076 w 4838076"/>
              <a:gd name="connsiteY14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4838076" h="6858000">
                <a:moveTo>
                  <a:pt x="4838076" y="0"/>
                </a:moveTo>
                <a:lnTo>
                  <a:pt x="4417162" y="0"/>
                </a:lnTo>
                <a:lnTo>
                  <a:pt x="3459219" y="0"/>
                </a:ln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3459219" y="6858000"/>
                </a:lnTo>
                <a:lnTo>
                  <a:pt x="4417162" y="6858000"/>
                </a:lnTo>
                <a:lnTo>
                  <a:pt x="4838076" y="6858000"/>
                </a:lnTo>
                <a:close/>
              </a:path>
            </a:pathLst>
          </a:custGeom>
          <a:solidFill>
            <a:schemeClr val="accent2">
              <a:alpha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3" name="Picture 4">
            <a:extLst>
              <a:ext uri="{FF2B5EF4-FFF2-40B4-BE49-F238E27FC236}">
                <a16:creationId xmlns:a16="http://schemas.microsoft.com/office/drawing/2014/main" id="{51D39997-0047-F38F-108F-B56A5204841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11053" y="1173680"/>
            <a:ext cx="6014185" cy="451064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765051" y="662400"/>
            <a:ext cx="3384000" cy="1492132"/>
          </a:xfrm>
        </p:spPr>
        <p:txBody>
          <a:bodyPr vert="horz" lIns="91440" tIns="45720" rIns="91440" bIns="45720" numCol="1" rtlCol="0" anchor="t" anchorCtr="0" compatLnSpc="1">
            <a:prstTxWarp prst="textNoShape">
              <a:avLst/>
            </a:prstTxWarp>
            <a:normAutofit/>
          </a:bodyPr>
          <a:lstStyle/>
          <a:p>
            <a:pPr algn="ctr"/>
            <a:r>
              <a:rPr lang="en-GB" sz="7200" dirty="0"/>
              <a:t>AED</a:t>
            </a:r>
            <a:endParaRPr lang="en-US" sz="7200" dirty="0"/>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spcBef>
                <a:spcPts val="0"/>
              </a:spcBef>
              <a:spcAft>
                <a:spcPts val="600"/>
              </a:spcAft>
              <a:buClrTx/>
              <a:buSzTx/>
              <a:buFontTx/>
              <a:buNone/>
              <a:tabLst/>
              <a:defRPr/>
            </a:pP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647543" y="2255105"/>
            <a:ext cx="3384000" cy="3844800"/>
          </a:xfrm>
        </p:spPr>
        <p:txBody>
          <a:bodyPr>
            <a:normAutofit/>
          </a:bodyPr>
          <a:lstStyle/>
          <a:p>
            <a:pPr marL="0" indent="0">
              <a:spcBef>
                <a:spcPct val="0"/>
              </a:spcBef>
              <a:buNone/>
              <a:defRPr/>
            </a:pPr>
            <a:r>
              <a:rPr lang="en-GB" sz="3000" dirty="0">
                <a:latin typeface="+mj-lt"/>
                <a:ea typeface="+mj-ea"/>
                <a:cs typeface="+mj-cs"/>
              </a:rPr>
              <a:t>A defibrillator is sometimes called an AED.</a:t>
            </a:r>
          </a:p>
          <a:p>
            <a:pPr marL="0" indent="0">
              <a:spcBef>
                <a:spcPct val="0"/>
              </a:spcBef>
              <a:buNone/>
              <a:defRPr/>
            </a:pPr>
            <a:endParaRPr lang="en-GB" sz="3000" dirty="0">
              <a:latin typeface="+mj-lt"/>
              <a:ea typeface="+mj-ea"/>
              <a:cs typeface="+mj-cs"/>
            </a:endParaRPr>
          </a:p>
          <a:p>
            <a:pPr marL="0" indent="0">
              <a:spcBef>
                <a:spcPct val="0"/>
              </a:spcBef>
              <a:buNone/>
              <a:defRPr/>
            </a:pPr>
            <a:r>
              <a:rPr lang="en-GB" sz="3000" dirty="0">
                <a:latin typeface="+mj-lt"/>
                <a:ea typeface="+mj-ea"/>
                <a:cs typeface="+mj-cs"/>
              </a:rPr>
              <a:t>Do you know what AED stands for?</a:t>
            </a:r>
          </a:p>
          <a:p>
            <a:pPr marL="0" indent="0">
              <a:buFont typeface="Arial" panose="020B0604020202020204" pitchFamily="34" charset="0"/>
              <a:buNone/>
            </a:pPr>
            <a:endParaRPr lang="en-GB" altLang="en-US" sz="2000" dirty="0">
              <a:solidFill>
                <a:schemeClr val="bg1">
                  <a:alpha val="60000"/>
                </a:schemeClr>
              </a:solidFill>
            </a:endParaRPr>
          </a:p>
        </p:txBody>
      </p:sp>
    </p:spTree>
    <p:extLst>
      <p:ext uri="{BB962C8B-B14F-4D97-AF65-F5344CB8AC3E}">
        <p14:creationId xmlns:p14="http://schemas.microsoft.com/office/powerpoint/2010/main" val="1027845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232B152-3720-4D3B-97ED-45CE5483F16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11BAB570-FF10-4E96-8A3F-FA9804702B8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ltGray">
          <a:xfrm>
            <a:off x="0" y="0"/>
            <a:ext cx="4693698" cy="6858000"/>
          </a:xfrm>
          <a:custGeom>
            <a:avLst/>
            <a:gdLst>
              <a:gd name="connsiteX0" fmla="*/ 0 w 4693698"/>
              <a:gd name="connsiteY0" fmla="*/ 0 h 6858000"/>
              <a:gd name="connsiteX1" fmla="*/ 420914 w 4693698"/>
              <a:gd name="connsiteY1" fmla="*/ 0 h 6858000"/>
              <a:gd name="connsiteX2" fmla="*/ 1582057 w 4693698"/>
              <a:gd name="connsiteY2" fmla="*/ 0 h 6858000"/>
              <a:gd name="connsiteX3" fmla="*/ 4503903 w 4693698"/>
              <a:gd name="connsiteY3" fmla="*/ 0 h 6858000"/>
              <a:gd name="connsiteX4" fmla="*/ 4508943 w 4693698"/>
              <a:gd name="connsiteY4" fmla="*/ 66675 h 6858000"/>
              <a:gd name="connsiteX5" fmla="*/ 4517340 w 4693698"/>
              <a:gd name="connsiteY5" fmla="*/ 122237 h 6858000"/>
              <a:gd name="connsiteX6" fmla="*/ 4527418 w 4693698"/>
              <a:gd name="connsiteY6" fmla="*/ 174625 h 6858000"/>
              <a:gd name="connsiteX7" fmla="*/ 4544214 w 4693698"/>
              <a:gd name="connsiteY7" fmla="*/ 217487 h 6858000"/>
              <a:gd name="connsiteX8" fmla="*/ 4561010 w 4693698"/>
              <a:gd name="connsiteY8" fmla="*/ 260350 h 6858000"/>
              <a:gd name="connsiteX9" fmla="*/ 4581165 w 4693698"/>
              <a:gd name="connsiteY9" fmla="*/ 296862 h 6858000"/>
              <a:gd name="connsiteX10" fmla="*/ 4601320 w 4693698"/>
              <a:gd name="connsiteY10" fmla="*/ 334962 h 6858000"/>
              <a:gd name="connsiteX11" fmla="*/ 4619796 w 4693698"/>
              <a:gd name="connsiteY11" fmla="*/ 369887 h 6858000"/>
              <a:gd name="connsiteX12" fmla="*/ 4638271 w 4693698"/>
              <a:gd name="connsiteY12" fmla="*/ 409575 h 6858000"/>
              <a:gd name="connsiteX13" fmla="*/ 4655067 w 4693698"/>
              <a:gd name="connsiteY13" fmla="*/ 450850 h 6858000"/>
              <a:gd name="connsiteX14" fmla="*/ 4670184 w 4693698"/>
              <a:gd name="connsiteY14" fmla="*/ 496887 h 6858000"/>
              <a:gd name="connsiteX15" fmla="*/ 4681941 w 4693698"/>
              <a:gd name="connsiteY15" fmla="*/ 546100 h 6858000"/>
              <a:gd name="connsiteX16" fmla="*/ 4690339 w 4693698"/>
              <a:gd name="connsiteY16" fmla="*/ 606425 h 6858000"/>
              <a:gd name="connsiteX17" fmla="*/ 4693698 w 4693698"/>
              <a:gd name="connsiteY17" fmla="*/ 673100 h 6858000"/>
              <a:gd name="connsiteX18" fmla="*/ 4690339 w 4693698"/>
              <a:gd name="connsiteY18" fmla="*/ 744537 h 6858000"/>
              <a:gd name="connsiteX19" fmla="*/ 4681941 w 4693698"/>
              <a:gd name="connsiteY19" fmla="*/ 801687 h 6858000"/>
              <a:gd name="connsiteX20" fmla="*/ 4670184 w 4693698"/>
              <a:gd name="connsiteY20" fmla="*/ 854075 h 6858000"/>
              <a:gd name="connsiteX21" fmla="*/ 4655067 w 4693698"/>
              <a:gd name="connsiteY21" fmla="*/ 901700 h 6858000"/>
              <a:gd name="connsiteX22" fmla="*/ 4638271 w 4693698"/>
              <a:gd name="connsiteY22" fmla="*/ 942975 h 6858000"/>
              <a:gd name="connsiteX23" fmla="*/ 4618116 w 4693698"/>
              <a:gd name="connsiteY23" fmla="*/ 981075 h 6858000"/>
              <a:gd name="connsiteX24" fmla="*/ 4597961 w 4693698"/>
              <a:gd name="connsiteY24" fmla="*/ 1017587 h 6858000"/>
              <a:gd name="connsiteX25" fmla="*/ 4577806 w 4693698"/>
              <a:gd name="connsiteY25" fmla="*/ 1055687 h 6858000"/>
              <a:gd name="connsiteX26" fmla="*/ 4559330 w 4693698"/>
              <a:gd name="connsiteY26" fmla="*/ 1095375 h 6858000"/>
              <a:gd name="connsiteX27" fmla="*/ 4540854 w 4693698"/>
              <a:gd name="connsiteY27" fmla="*/ 1136650 h 6858000"/>
              <a:gd name="connsiteX28" fmla="*/ 4525739 w 4693698"/>
              <a:gd name="connsiteY28" fmla="*/ 1182687 h 6858000"/>
              <a:gd name="connsiteX29" fmla="*/ 4515661 w 4693698"/>
              <a:gd name="connsiteY29" fmla="*/ 1235075 h 6858000"/>
              <a:gd name="connsiteX30" fmla="*/ 4505583 w 4693698"/>
              <a:gd name="connsiteY30" fmla="*/ 1295400 h 6858000"/>
              <a:gd name="connsiteX31" fmla="*/ 4503903 w 4693698"/>
              <a:gd name="connsiteY31" fmla="*/ 1363662 h 6858000"/>
              <a:gd name="connsiteX32" fmla="*/ 4505583 w 4693698"/>
              <a:gd name="connsiteY32" fmla="*/ 1431925 h 6858000"/>
              <a:gd name="connsiteX33" fmla="*/ 4515661 w 4693698"/>
              <a:gd name="connsiteY33" fmla="*/ 1492250 h 6858000"/>
              <a:gd name="connsiteX34" fmla="*/ 4525739 w 4693698"/>
              <a:gd name="connsiteY34" fmla="*/ 1544637 h 6858000"/>
              <a:gd name="connsiteX35" fmla="*/ 4540854 w 4693698"/>
              <a:gd name="connsiteY35" fmla="*/ 1589087 h 6858000"/>
              <a:gd name="connsiteX36" fmla="*/ 4559330 w 4693698"/>
              <a:gd name="connsiteY36" fmla="*/ 1631950 h 6858000"/>
              <a:gd name="connsiteX37" fmla="*/ 4577806 w 4693698"/>
              <a:gd name="connsiteY37" fmla="*/ 1671637 h 6858000"/>
              <a:gd name="connsiteX38" fmla="*/ 4597961 w 4693698"/>
              <a:gd name="connsiteY38" fmla="*/ 1708150 h 6858000"/>
              <a:gd name="connsiteX39" fmla="*/ 4618116 w 4693698"/>
              <a:gd name="connsiteY39" fmla="*/ 1743075 h 6858000"/>
              <a:gd name="connsiteX40" fmla="*/ 4638271 w 4693698"/>
              <a:gd name="connsiteY40" fmla="*/ 1782762 h 6858000"/>
              <a:gd name="connsiteX41" fmla="*/ 4655067 w 4693698"/>
              <a:gd name="connsiteY41" fmla="*/ 1824037 h 6858000"/>
              <a:gd name="connsiteX42" fmla="*/ 4670184 w 4693698"/>
              <a:gd name="connsiteY42" fmla="*/ 1870075 h 6858000"/>
              <a:gd name="connsiteX43" fmla="*/ 4681941 w 4693698"/>
              <a:gd name="connsiteY43" fmla="*/ 1922462 h 6858000"/>
              <a:gd name="connsiteX44" fmla="*/ 4690339 w 4693698"/>
              <a:gd name="connsiteY44" fmla="*/ 1982787 h 6858000"/>
              <a:gd name="connsiteX45" fmla="*/ 4693698 w 4693698"/>
              <a:gd name="connsiteY45" fmla="*/ 2051050 h 6858000"/>
              <a:gd name="connsiteX46" fmla="*/ 4690339 w 4693698"/>
              <a:gd name="connsiteY46" fmla="*/ 2119312 h 6858000"/>
              <a:gd name="connsiteX47" fmla="*/ 4681941 w 4693698"/>
              <a:gd name="connsiteY47" fmla="*/ 2179637 h 6858000"/>
              <a:gd name="connsiteX48" fmla="*/ 4670184 w 4693698"/>
              <a:gd name="connsiteY48" fmla="*/ 2232025 h 6858000"/>
              <a:gd name="connsiteX49" fmla="*/ 4655067 w 4693698"/>
              <a:gd name="connsiteY49" fmla="*/ 2278062 h 6858000"/>
              <a:gd name="connsiteX50" fmla="*/ 4638271 w 4693698"/>
              <a:gd name="connsiteY50" fmla="*/ 2319337 h 6858000"/>
              <a:gd name="connsiteX51" fmla="*/ 4618116 w 4693698"/>
              <a:gd name="connsiteY51" fmla="*/ 2359025 h 6858000"/>
              <a:gd name="connsiteX52" fmla="*/ 4597961 w 4693698"/>
              <a:gd name="connsiteY52" fmla="*/ 2395537 h 6858000"/>
              <a:gd name="connsiteX53" fmla="*/ 4577806 w 4693698"/>
              <a:gd name="connsiteY53" fmla="*/ 2433637 h 6858000"/>
              <a:gd name="connsiteX54" fmla="*/ 4559330 w 4693698"/>
              <a:gd name="connsiteY54" fmla="*/ 2471737 h 6858000"/>
              <a:gd name="connsiteX55" fmla="*/ 4540854 w 4693698"/>
              <a:gd name="connsiteY55" fmla="*/ 2513012 h 6858000"/>
              <a:gd name="connsiteX56" fmla="*/ 4525739 w 4693698"/>
              <a:gd name="connsiteY56" fmla="*/ 2560637 h 6858000"/>
              <a:gd name="connsiteX57" fmla="*/ 4515661 w 4693698"/>
              <a:gd name="connsiteY57" fmla="*/ 2613025 h 6858000"/>
              <a:gd name="connsiteX58" fmla="*/ 4505583 w 4693698"/>
              <a:gd name="connsiteY58" fmla="*/ 2671762 h 6858000"/>
              <a:gd name="connsiteX59" fmla="*/ 4503903 w 4693698"/>
              <a:gd name="connsiteY59" fmla="*/ 2741612 h 6858000"/>
              <a:gd name="connsiteX60" fmla="*/ 4505583 w 4693698"/>
              <a:gd name="connsiteY60" fmla="*/ 2809875 h 6858000"/>
              <a:gd name="connsiteX61" fmla="*/ 4515661 w 4693698"/>
              <a:gd name="connsiteY61" fmla="*/ 2868612 h 6858000"/>
              <a:gd name="connsiteX62" fmla="*/ 4525739 w 4693698"/>
              <a:gd name="connsiteY62" fmla="*/ 2922587 h 6858000"/>
              <a:gd name="connsiteX63" fmla="*/ 4540854 w 4693698"/>
              <a:gd name="connsiteY63" fmla="*/ 2967037 h 6858000"/>
              <a:gd name="connsiteX64" fmla="*/ 4559330 w 4693698"/>
              <a:gd name="connsiteY64" fmla="*/ 3009900 h 6858000"/>
              <a:gd name="connsiteX65" fmla="*/ 4577806 w 4693698"/>
              <a:gd name="connsiteY65" fmla="*/ 3046412 h 6858000"/>
              <a:gd name="connsiteX66" fmla="*/ 4597961 w 4693698"/>
              <a:gd name="connsiteY66" fmla="*/ 3084512 h 6858000"/>
              <a:gd name="connsiteX67" fmla="*/ 4618116 w 4693698"/>
              <a:gd name="connsiteY67" fmla="*/ 3121025 h 6858000"/>
              <a:gd name="connsiteX68" fmla="*/ 4638271 w 4693698"/>
              <a:gd name="connsiteY68" fmla="*/ 3160712 h 6858000"/>
              <a:gd name="connsiteX69" fmla="*/ 4655067 w 4693698"/>
              <a:gd name="connsiteY69" fmla="*/ 3201987 h 6858000"/>
              <a:gd name="connsiteX70" fmla="*/ 4670184 w 4693698"/>
              <a:gd name="connsiteY70" fmla="*/ 3248025 h 6858000"/>
              <a:gd name="connsiteX71" fmla="*/ 4681941 w 4693698"/>
              <a:gd name="connsiteY71" fmla="*/ 3300412 h 6858000"/>
              <a:gd name="connsiteX72" fmla="*/ 4690339 w 4693698"/>
              <a:gd name="connsiteY72" fmla="*/ 3360737 h 6858000"/>
              <a:gd name="connsiteX73" fmla="*/ 4693698 w 4693698"/>
              <a:gd name="connsiteY73" fmla="*/ 3427412 h 6858000"/>
              <a:gd name="connsiteX74" fmla="*/ 4690339 w 4693698"/>
              <a:gd name="connsiteY74" fmla="*/ 3497262 h 6858000"/>
              <a:gd name="connsiteX75" fmla="*/ 4681941 w 4693698"/>
              <a:gd name="connsiteY75" fmla="*/ 3557587 h 6858000"/>
              <a:gd name="connsiteX76" fmla="*/ 4670184 w 4693698"/>
              <a:gd name="connsiteY76" fmla="*/ 3609975 h 6858000"/>
              <a:gd name="connsiteX77" fmla="*/ 4655067 w 4693698"/>
              <a:gd name="connsiteY77" fmla="*/ 3656012 h 6858000"/>
              <a:gd name="connsiteX78" fmla="*/ 4638271 w 4693698"/>
              <a:gd name="connsiteY78" fmla="*/ 3697287 h 6858000"/>
              <a:gd name="connsiteX79" fmla="*/ 4618116 w 4693698"/>
              <a:gd name="connsiteY79" fmla="*/ 3736975 h 6858000"/>
              <a:gd name="connsiteX80" fmla="*/ 4577806 w 4693698"/>
              <a:gd name="connsiteY80" fmla="*/ 3811587 h 6858000"/>
              <a:gd name="connsiteX81" fmla="*/ 4559330 w 4693698"/>
              <a:gd name="connsiteY81" fmla="*/ 3848100 h 6858000"/>
              <a:gd name="connsiteX82" fmla="*/ 4540854 w 4693698"/>
              <a:gd name="connsiteY82" fmla="*/ 3890962 h 6858000"/>
              <a:gd name="connsiteX83" fmla="*/ 4525739 w 4693698"/>
              <a:gd name="connsiteY83" fmla="*/ 3935412 h 6858000"/>
              <a:gd name="connsiteX84" fmla="*/ 4515661 w 4693698"/>
              <a:gd name="connsiteY84" fmla="*/ 3987800 h 6858000"/>
              <a:gd name="connsiteX85" fmla="*/ 4505583 w 4693698"/>
              <a:gd name="connsiteY85" fmla="*/ 4048125 h 6858000"/>
              <a:gd name="connsiteX86" fmla="*/ 4503903 w 4693698"/>
              <a:gd name="connsiteY86" fmla="*/ 4116387 h 6858000"/>
              <a:gd name="connsiteX87" fmla="*/ 4505583 w 4693698"/>
              <a:gd name="connsiteY87" fmla="*/ 4186237 h 6858000"/>
              <a:gd name="connsiteX88" fmla="*/ 4515661 w 4693698"/>
              <a:gd name="connsiteY88" fmla="*/ 4244975 h 6858000"/>
              <a:gd name="connsiteX89" fmla="*/ 4525739 w 4693698"/>
              <a:gd name="connsiteY89" fmla="*/ 4297362 h 6858000"/>
              <a:gd name="connsiteX90" fmla="*/ 4540854 w 4693698"/>
              <a:gd name="connsiteY90" fmla="*/ 4343400 h 6858000"/>
              <a:gd name="connsiteX91" fmla="*/ 4559330 w 4693698"/>
              <a:gd name="connsiteY91" fmla="*/ 4386262 h 6858000"/>
              <a:gd name="connsiteX92" fmla="*/ 4577806 w 4693698"/>
              <a:gd name="connsiteY92" fmla="*/ 4424362 h 6858000"/>
              <a:gd name="connsiteX93" fmla="*/ 4618116 w 4693698"/>
              <a:gd name="connsiteY93" fmla="*/ 4498975 h 6858000"/>
              <a:gd name="connsiteX94" fmla="*/ 4638271 w 4693698"/>
              <a:gd name="connsiteY94" fmla="*/ 4537075 h 6858000"/>
              <a:gd name="connsiteX95" fmla="*/ 4655067 w 4693698"/>
              <a:gd name="connsiteY95" fmla="*/ 4579937 h 6858000"/>
              <a:gd name="connsiteX96" fmla="*/ 4670184 w 4693698"/>
              <a:gd name="connsiteY96" fmla="*/ 4625975 h 6858000"/>
              <a:gd name="connsiteX97" fmla="*/ 4681941 w 4693698"/>
              <a:gd name="connsiteY97" fmla="*/ 4678362 h 6858000"/>
              <a:gd name="connsiteX98" fmla="*/ 4690339 w 4693698"/>
              <a:gd name="connsiteY98" fmla="*/ 4738687 h 6858000"/>
              <a:gd name="connsiteX99" fmla="*/ 4693698 w 4693698"/>
              <a:gd name="connsiteY99" fmla="*/ 4806950 h 6858000"/>
              <a:gd name="connsiteX100" fmla="*/ 4690339 w 4693698"/>
              <a:gd name="connsiteY100" fmla="*/ 4875212 h 6858000"/>
              <a:gd name="connsiteX101" fmla="*/ 4681941 w 4693698"/>
              <a:gd name="connsiteY101" fmla="*/ 4935537 h 6858000"/>
              <a:gd name="connsiteX102" fmla="*/ 4670184 w 4693698"/>
              <a:gd name="connsiteY102" fmla="*/ 4987925 h 6858000"/>
              <a:gd name="connsiteX103" fmla="*/ 4655067 w 4693698"/>
              <a:gd name="connsiteY103" fmla="*/ 5033962 h 6858000"/>
              <a:gd name="connsiteX104" fmla="*/ 4638271 w 4693698"/>
              <a:gd name="connsiteY104" fmla="*/ 5075237 h 6858000"/>
              <a:gd name="connsiteX105" fmla="*/ 4618116 w 4693698"/>
              <a:gd name="connsiteY105" fmla="*/ 5114925 h 6858000"/>
              <a:gd name="connsiteX106" fmla="*/ 4597961 w 4693698"/>
              <a:gd name="connsiteY106" fmla="*/ 5149850 h 6858000"/>
              <a:gd name="connsiteX107" fmla="*/ 4577806 w 4693698"/>
              <a:gd name="connsiteY107" fmla="*/ 5186362 h 6858000"/>
              <a:gd name="connsiteX108" fmla="*/ 4559330 w 4693698"/>
              <a:gd name="connsiteY108" fmla="*/ 5226050 h 6858000"/>
              <a:gd name="connsiteX109" fmla="*/ 4540854 w 4693698"/>
              <a:gd name="connsiteY109" fmla="*/ 5268912 h 6858000"/>
              <a:gd name="connsiteX110" fmla="*/ 4525739 w 4693698"/>
              <a:gd name="connsiteY110" fmla="*/ 5313362 h 6858000"/>
              <a:gd name="connsiteX111" fmla="*/ 4515661 w 4693698"/>
              <a:gd name="connsiteY111" fmla="*/ 5365750 h 6858000"/>
              <a:gd name="connsiteX112" fmla="*/ 4505583 w 4693698"/>
              <a:gd name="connsiteY112" fmla="*/ 5426075 h 6858000"/>
              <a:gd name="connsiteX113" fmla="*/ 4503903 w 4693698"/>
              <a:gd name="connsiteY113" fmla="*/ 5494337 h 6858000"/>
              <a:gd name="connsiteX114" fmla="*/ 4505583 w 4693698"/>
              <a:gd name="connsiteY114" fmla="*/ 5562600 h 6858000"/>
              <a:gd name="connsiteX115" fmla="*/ 4515661 w 4693698"/>
              <a:gd name="connsiteY115" fmla="*/ 5622925 h 6858000"/>
              <a:gd name="connsiteX116" fmla="*/ 4525739 w 4693698"/>
              <a:gd name="connsiteY116" fmla="*/ 5675312 h 6858000"/>
              <a:gd name="connsiteX117" fmla="*/ 4540854 w 4693698"/>
              <a:gd name="connsiteY117" fmla="*/ 5721350 h 6858000"/>
              <a:gd name="connsiteX118" fmla="*/ 4559330 w 4693698"/>
              <a:gd name="connsiteY118" fmla="*/ 5762625 h 6858000"/>
              <a:gd name="connsiteX119" fmla="*/ 4577806 w 4693698"/>
              <a:gd name="connsiteY119" fmla="*/ 5802312 h 6858000"/>
              <a:gd name="connsiteX120" fmla="*/ 4597961 w 4693698"/>
              <a:gd name="connsiteY120" fmla="*/ 5840412 h 6858000"/>
              <a:gd name="connsiteX121" fmla="*/ 4618116 w 4693698"/>
              <a:gd name="connsiteY121" fmla="*/ 5876925 h 6858000"/>
              <a:gd name="connsiteX122" fmla="*/ 4638271 w 4693698"/>
              <a:gd name="connsiteY122" fmla="*/ 5915025 h 6858000"/>
              <a:gd name="connsiteX123" fmla="*/ 4655067 w 4693698"/>
              <a:gd name="connsiteY123" fmla="*/ 5956300 h 6858000"/>
              <a:gd name="connsiteX124" fmla="*/ 4670184 w 4693698"/>
              <a:gd name="connsiteY124" fmla="*/ 6003925 h 6858000"/>
              <a:gd name="connsiteX125" fmla="*/ 4681941 w 4693698"/>
              <a:gd name="connsiteY125" fmla="*/ 6056312 h 6858000"/>
              <a:gd name="connsiteX126" fmla="*/ 4690339 w 4693698"/>
              <a:gd name="connsiteY126" fmla="*/ 6113462 h 6858000"/>
              <a:gd name="connsiteX127" fmla="*/ 4693698 w 4693698"/>
              <a:gd name="connsiteY127" fmla="*/ 6183312 h 6858000"/>
              <a:gd name="connsiteX128" fmla="*/ 4690339 w 4693698"/>
              <a:gd name="connsiteY128" fmla="*/ 6251575 h 6858000"/>
              <a:gd name="connsiteX129" fmla="*/ 4681941 w 4693698"/>
              <a:gd name="connsiteY129" fmla="*/ 6311900 h 6858000"/>
              <a:gd name="connsiteX130" fmla="*/ 4670184 w 4693698"/>
              <a:gd name="connsiteY130" fmla="*/ 6361112 h 6858000"/>
              <a:gd name="connsiteX131" fmla="*/ 4655067 w 4693698"/>
              <a:gd name="connsiteY131" fmla="*/ 6407150 h 6858000"/>
              <a:gd name="connsiteX132" fmla="*/ 4638271 w 4693698"/>
              <a:gd name="connsiteY132" fmla="*/ 6448425 h 6858000"/>
              <a:gd name="connsiteX133" fmla="*/ 4619796 w 4693698"/>
              <a:gd name="connsiteY133" fmla="*/ 6488112 h 6858000"/>
              <a:gd name="connsiteX134" fmla="*/ 4601320 w 4693698"/>
              <a:gd name="connsiteY134" fmla="*/ 6523037 h 6858000"/>
              <a:gd name="connsiteX135" fmla="*/ 4581165 w 4693698"/>
              <a:gd name="connsiteY135" fmla="*/ 6561137 h 6858000"/>
              <a:gd name="connsiteX136" fmla="*/ 4561010 w 4693698"/>
              <a:gd name="connsiteY136" fmla="*/ 6597650 h 6858000"/>
              <a:gd name="connsiteX137" fmla="*/ 4544214 w 4693698"/>
              <a:gd name="connsiteY137" fmla="*/ 6640512 h 6858000"/>
              <a:gd name="connsiteX138" fmla="*/ 4527418 w 4693698"/>
              <a:gd name="connsiteY138" fmla="*/ 6683375 h 6858000"/>
              <a:gd name="connsiteX139" fmla="*/ 4517340 w 4693698"/>
              <a:gd name="connsiteY139" fmla="*/ 6735762 h 6858000"/>
              <a:gd name="connsiteX140" fmla="*/ 4508943 w 4693698"/>
              <a:gd name="connsiteY140" fmla="*/ 6791325 h 6858000"/>
              <a:gd name="connsiteX141" fmla="*/ 4503903 w 4693698"/>
              <a:gd name="connsiteY141" fmla="*/ 6858000 h 6858000"/>
              <a:gd name="connsiteX142" fmla="*/ 1582057 w 4693698"/>
              <a:gd name="connsiteY142" fmla="*/ 6858000 h 6858000"/>
              <a:gd name="connsiteX143" fmla="*/ 420914 w 4693698"/>
              <a:gd name="connsiteY143" fmla="*/ 6858000 h 6858000"/>
              <a:gd name="connsiteX144" fmla="*/ 0 w 4693698"/>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3698" h="6858000">
                <a:moveTo>
                  <a:pt x="0" y="0"/>
                </a:moveTo>
                <a:lnTo>
                  <a:pt x="420914" y="0"/>
                </a:lnTo>
                <a:lnTo>
                  <a:pt x="1582057" y="0"/>
                </a:lnTo>
                <a:lnTo>
                  <a:pt x="4503903" y="0"/>
                </a:lnTo>
                <a:lnTo>
                  <a:pt x="4508943" y="66675"/>
                </a:lnTo>
                <a:lnTo>
                  <a:pt x="4517340" y="122237"/>
                </a:lnTo>
                <a:lnTo>
                  <a:pt x="4527418" y="174625"/>
                </a:lnTo>
                <a:lnTo>
                  <a:pt x="4544214" y="217487"/>
                </a:lnTo>
                <a:lnTo>
                  <a:pt x="4561010" y="260350"/>
                </a:lnTo>
                <a:lnTo>
                  <a:pt x="4581165" y="296862"/>
                </a:lnTo>
                <a:lnTo>
                  <a:pt x="4601320" y="334962"/>
                </a:lnTo>
                <a:lnTo>
                  <a:pt x="4619796" y="369887"/>
                </a:lnTo>
                <a:lnTo>
                  <a:pt x="4638271" y="409575"/>
                </a:lnTo>
                <a:lnTo>
                  <a:pt x="4655067" y="450850"/>
                </a:lnTo>
                <a:lnTo>
                  <a:pt x="4670184" y="496887"/>
                </a:lnTo>
                <a:lnTo>
                  <a:pt x="4681941" y="546100"/>
                </a:lnTo>
                <a:lnTo>
                  <a:pt x="4690339" y="606425"/>
                </a:lnTo>
                <a:lnTo>
                  <a:pt x="4693698" y="673100"/>
                </a:lnTo>
                <a:lnTo>
                  <a:pt x="4690339" y="744537"/>
                </a:lnTo>
                <a:lnTo>
                  <a:pt x="4681941" y="801687"/>
                </a:lnTo>
                <a:lnTo>
                  <a:pt x="4670184" y="854075"/>
                </a:lnTo>
                <a:lnTo>
                  <a:pt x="4655067" y="901700"/>
                </a:lnTo>
                <a:lnTo>
                  <a:pt x="4638271" y="942975"/>
                </a:lnTo>
                <a:lnTo>
                  <a:pt x="4618116" y="981075"/>
                </a:lnTo>
                <a:lnTo>
                  <a:pt x="4597961" y="1017587"/>
                </a:lnTo>
                <a:lnTo>
                  <a:pt x="4577806" y="1055687"/>
                </a:lnTo>
                <a:lnTo>
                  <a:pt x="4559330" y="1095375"/>
                </a:lnTo>
                <a:lnTo>
                  <a:pt x="4540854" y="1136650"/>
                </a:lnTo>
                <a:lnTo>
                  <a:pt x="4525739" y="1182687"/>
                </a:lnTo>
                <a:lnTo>
                  <a:pt x="4515661" y="1235075"/>
                </a:lnTo>
                <a:lnTo>
                  <a:pt x="4505583" y="1295400"/>
                </a:lnTo>
                <a:lnTo>
                  <a:pt x="4503903" y="1363662"/>
                </a:lnTo>
                <a:lnTo>
                  <a:pt x="4505583" y="1431925"/>
                </a:lnTo>
                <a:lnTo>
                  <a:pt x="4515661" y="1492250"/>
                </a:lnTo>
                <a:lnTo>
                  <a:pt x="4525739" y="1544637"/>
                </a:lnTo>
                <a:lnTo>
                  <a:pt x="4540854" y="1589087"/>
                </a:lnTo>
                <a:lnTo>
                  <a:pt x="4559330" y="1631950"/>
                </a:lnTo>
                <a:lnTo>
                  <a:pt x="4577806" y="1671637"/>
                </a:lnTo>
                <a:lnTo>
                  <a:pt x="4597961" y="1708150"/>
                </a:lnTo>
                <a:lnTo>
                  <a:pt x="4618116" y="1743075"/>
                </a:lnTo>
                <a:lnTo>
                  <a:pt x="4638271" y="1782762"/>
                </a:lnTo>
                <a:lnTo>
                  <a:pt x="4655067" y="1824037"/>
                </a:lnTo>
                <a:lnTo>
                  <a:pt x="4670184" y="1870075"/>
                </a:lnTo>
                <a:lnTo>
                  <a:pt x="4681941" y="1922462"/>
                </a:lnTo>
                <a:lnTo>
                  <a:pt x="4690339" y="1982787"/>
                </a:lnTo>
                <a:lnTo>
                  <a:pt x="4693698" y="2051050"/>
                </a:lnTo>
                <a:lnTo>
                  <a:pt x="4690339" y="2119312"/>
                </a:lnTo>
                <a:lnTo>
                  <a:pt x="4681941" y="2179637"/>
                </a:lnTo>
                <a:lnTo>
                  <a:pt x="4670184" y="2232025"/>
                </a:lnTo>
                <a:lnTo>
                  <a:pt x="4655067" y="2278062"/>
                </a:lnTo>
                <a:lnTo>
                  <a:pt x="4638271" y="2319337"/>
                </a:lnTo>
                <a:lnTo>
                  <a:pt x="4618116" y="2359025"/>
                </a:lnTo>
                <a:lnTo>
                  <a:pt x="4597961" y="2395537"/>
                </a:lnTo>
                <a:lnTo>
                  <a:pt x="4577806" y="2433637"/>
                </a:lnTo>
                <a:lnTo>
                  <a:pt x="4559330" y="2471737"/>
                </a:lnTo>
                <a:lnTo>
                  <a:pt x="4540854" y="2513012"/>
                </a:lnTo>
                <a:lnTo>
                  <a:pt x="4525739" y="2560637"/>
                </a:lnTo>
                <a:lnTo>
                  <a:pt x="4515661" y="2613025"/>
                </a:lnTo>
                <a:lnTo>
                  <a:pt x="4505583" y="2671762"/>
                </a:lnTo>
                <a:lnTo>
                  <a:pt x="4503903" y="2741612"/>
                </a:lnTo>
                <a:lnTo>
                  <a:pt x="4505583" y="2809875"/>
                </a:lnTo>
                <a:lnTo>
                  <a:pt x="4515661" y="2868612"/>
                </a:lnTo>
                <a:lnTo>
                  <a:pt x="4525739" y="2922587"/>
                </a:lnTo>
                <a:lnTo>
                  <a:pt x="4540854" y="2967037"/>
                </a:lnTo>
                <a:lnTo>
                  <a:pt x="4559330" y="3009900"/>
                </a:lnTo>
                <a:lnTo>
                  <a:pt x="4577806" y="3046412"/>
                </a:lnTo>
                <a:lnTo>
                  <a:pt x="4597961" y="3084512"/>
                </a:lnTo>
                <a:lnTo>
                  <a:pt x="4618116" y="3121025"/>
                </a:lnTo>
                <a:lnTo>
                  <a:pt x="4638271" y="3160712"/>
                </a:lnTo>
                <a:lnTo>
                  <a:pt x="4655067" y="3201987"/>
                </a:lnTo>
                <a:lnTo>
                  <a:pt x="4670184" y="3248025"/>
                </a:lnTo>
                <a:lnTo>
                  <a:pt x="4681941" y="3300412"/>
                </a:lnTo>
                <a:lnTo>
                  <a:pt x="4690339" y="3360737"/>
                </a:lnTo>
                <a:lnTo>
                  <a:pt x="4693698" y="3427412"/>
                </a:lnTo>
                <a:lnTo>
                  <a:pt x="4690339" y="3497262"/>
                </a:lnTo>
                <a:lnTo>
                  <a:pt x="4681941" y="3557587"/>
                </a:lnTo>
                <a:lnTo>
                  <a:pt x="4670184" y="3609975"/>
                </a:lnTo>
                <a:lnTo>
                  <a:pt x="4655067" y="3656012"/>
                </a:lnTo>
                <a:lnTo>
                  <a:pt x="4638271" y="3697287"/>
                </a:lnTo>
                <a:lnTo>
                  <a:pt x="4618116" y="3736975"/>
                </a:lnTo>
                <a:lnTo>
                  <a:pt x="4577806" y="3811587"/>
                </a:lnTo>
                <a:lnTo>
                  <a:pt x="4559330" y="3848100"/>
                </a:lnTo>
                <a:lnTo>
                  <a:pt x="4540854" y="3890962"/>
                </a:lnTo>
                <a:lnTo>
                  <a:pt x="4525739" y="3935412"/>
                </a:lnTo>
                <a:lnTo>
                  <a:pt x="4515661" y="3987800"/>
                </a:lnTo>
                <a:lnTo>
                  <a:pt x="4505583" y="4048125"/>
                </a:lnTo>
                <a:lnTo>
                  <a:pt x="4503903" y="4116387"/>
                </a:lnTo>
                <a:lnTo>
                  <a:pt x="4505583" y="4186237"/>
                </a:lnTo>
                <a:lnTo>
                  <a:pt x="4515661" y="4244975"/>
                </a:lnTo>
                <a:lnTo>
                  <a:pt x="4525739" y="4297362"/>
                </a:lnTo>
                <a:lnTo>
                  <a:pt x="4540854" y="4343400"/>
                </a:lnTo>
                <a:lnTo>
                  <a:pt x="4559330" y="4386262"/>
                </a:lnTo>
                <a:lnTo>
                  <a:pt x="4577806" y="4424362"/>
                </a:lnTo>
                <a:lnTo>
                  <a:pt x="4618116" y="4498975"/>
                </a:lnTo>
                <a:lnTo>
                  <a:pt x="4638271" y="4537075"/>
                </a:lnTo>
                <a:lnTo>
                  <a:pt x="4655067" y="4579937"/>
                </a:lnTo>
                <a:lnTo>
                  <a:pt x="4670184" y="4625975"/>
                </a:lnTo>
                <a:lnTo>
                  <a:pt x="4681941" y="4678362"/>
                </a:lnTo>
                <a:lnTo>
                  <a:pt x="4690339" y="4738687"/>
                </a:lnTo>
                <a:lnTo>
                  <a:pt x="4693698" y="4806950"/>
                </a:lnTo>
                <a:lnTo>
                  <a:pt x="4690339" y="4875212"/>
                </a:lnTo>
                <a:lnTo>
                  <a:pt x="4681941" y="4935537"/>
                </a:lnTo>
                <a:lnTo>
                  <a:pt x="4670184" y="4987925"/>
                </a:lnTo>
                <a:lnTo>
                  <a:pt x="4655067" y="5033962"/>
                </a:lnTo>
                <a:lnTo>
                  <a:pt x="4638271" y="5075237"/>
                </a:lnTo>
                <a:lnTo>
                  <a:pt x="4618116" y="5114925"/>
                </a:lnTo>
                <a:lnTo>
                  <a:pt x="4597961" y="5149850"/>
                </a:lnTo>
                <a:lnTo>
                  <a:pt x="4577806" y="5186362"/>
                </a:lnTo>
                <a:lnTo>
                  <a:pt x="4559330" y="5226050"/>
                </a:lnTo>
                <a:lnTo>
                  <a:pt x="4540854" y="5268912"/>
                </a:lnTo>
                <a:lnTo>
                  <a:pt x="4525739" y="5313362"/>
                </a:lnTo>
                <a:lnTo>
                  <a:pt x="4515661" y="5365750"/>
                </a:lnTo>
                <a:lnTo>
                  <a:pt x="4505583" y="5426075"/>
                </a:lnTo>
                <a:lnTo>
                  <a:pt x="4503903" y="5494337"/>
                </a:lnTo>
                <a:lnTo>
                  <a:pt x="4505583" y="5562600"/>
                </a:lnTo>
                <a:lnTo>
                  <a:pt x="4515661" y="5622925"/>
                </a:lnTo>
                <a:lnTo>
                  <a:pt x="4525739" y="5675312"/>
                </a:lnTo>
                <a:lnTo>
                  <a:pt x="4540854" y="5721350"/>
                </a:lnTo>
                <a:lnTo>
                  <a:pt x="4559330" y="5762625"/>
                </a:lnTo>
                <a:lnTo>
                  <a:pt x="4577806" y="5802312"/>
                </a:lnTo>
                <a:lnTo>
                  <a:pt x="4597961" y="5840412"/>
                </a:lnTo>
                <a:lnTo>
                  <a:pt x="4618116" y="5876925"/>
                </a:lnTo>
                <a:lnTo>
                  <a:pt x="4638271" y="5915025"/>
                </a:lnTo>
                <a:lnTo>
                  <a:pt x="4655067" y="5956300"/>
                </a:lnTo>
                <a:lnTo>
                  <a:pt x="4670184" y="6003925"/>
                </a:lnTo>
                <a:lnTo>
                  <a:pt x="4681941" y="6056312"/>
                </a:lnTo>
                <a:lnTo>
                  <a:pt x="4690339" y="6113462"/>
                </a:lnTo>
                <a:lnTo>
                  <a:pt x="4693698" y="6183312"/>
                </a:lnTo>
                <a:lnTo>
                  <a:pt x="4690339" y="6251575"/>
                </a:lnTo>
                <a:lnTo>
                  <a:pt x="4681941" y="6311900"/>
                </a:lnTo>
                <a:lnTo>
                  <a:pt x="4670184" y="6361112"/>
                </a:lnTo>
                <a:lnTo>
                  <a:pt x="4655067" y="6407150"/>
                </a:lnTo>
                <a:lnTo>
                  <a:pt x="4638271" y="6448425"/>
                </a:lnTo>
                <a:lnTo>
                  <a:pt x="4619796" y="6488112"/>
                </a:lnTo>
                <a:lnTo>
                  <a:pt x="4601320" y="6523037"/>
                </a:lnTo>
                <a:lnTo>
                  <a:pt x="4581165" y="6561137"/>
                </a:lnTo>
                <a:lnTo>
                  <a:pt x="4561010" y="6597650"/>
                </a:lnTo>
                <a:lnTo>
                  <a:pt x="4544214" y="6640512"/>
                </a:lnTo>
                <a:lnTo>
                  <a:pt x="4527418" y="6683375"/>
                </a:lnTo>
                <a:lnTo>
                  <a:pt x="4517340" y="6735762"/>
                </a:lnTo>
                <a:lnTo>
                  <a:pt x="4508943" y="6791325"/>
                </a:lnTo>
                <a:lnTo>
                  <a:pt x="4503903" y="6858000"/>
                </a:lnTo>
                <a:lnTo>
                  <a:pt x="1582057" y="6858000"/>
                </a:lnTo>
                <a:lnTo>
                  <a:pt x="420914" y="6858000"/>
                </a:lnTo>
                <a:lnTo>
                  <a:pt x="0" y="6858000"/>
                </a:lnTo>
                <a:close/>
              </a:path>
            </a:pathLst>
          </a:custGeom>
          <a:solidFill>
            <a:schemeClr val="accent2"/>
          </a:solidFill>
          <a:ln w="0">
            <a:solidFill>
              <a:schemeClr val="accent2"/>
            </a:solidFill>
            <a:prstDash val="solid"/>
            <a:round/>
            <a:headEnd/>
            <a:tailEnd/>
          </a:ln>
        </p:spPr>
        <p:txBody>
          <a:bodyPr wrap="square">
            <a:noAutofit/>
          </a:bodyPr>
          <a:lstStyle/>
          <a:p>
            <a:endParaRPr lang="en-US" dirty="0"/>
          </a:p>
        </p:txBody>
      </p:sp>
      <p:sp>
        <p:nvSpPr>
          <p:cNvPr id="26" name="Freeform: Shape 25">
            <a:extLst>
              <a:ext uri="{FF2B5EF4-FFF2-40B4-BE49-F238E27FC236}">
                <a16:creationId xmlns:a16="http://schemas.microsoft.com/office/drawing/2014/main" id="{4B9FAFB2-BEB5-4848-8018-BCAD99E2E1A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0" y="0"/>
            <a:ext cx="4838076" cy="6858000"/>
          </a:xfrm>
          <a:custGeom>
            <a:avLst/>
            <a:gdLst>
              <a:gd name="connsiteX0" fmla="*/ 4838076 w 4838076"/>
              <a:gd name="connsiteY0" fmla="*/ 0 h 6858000"/>
              <a:gd name="connsiteX1" fmla="*/ 4417162 w 4838076"/>
              <a:gd name="connsiteY1" fmla="*/ 0 h 6858000"/>
              <a:gd name="connsiteX2" fmla="*/ 3459219 w 4838076"/>
              <a:gd name="connsiteY2" fmla="*/ 0 h 6858000"/>
              <a:gd name="connsiteX3" fmla="*/ 334174 w 4838076"/>
              <a:gd name="connsiteY3" fmla="*/ 0 h 6858000"/>
              <a:gd name="connsiteX4" fmla="*/ 334173 w 4838076"/>
              <a:gd name="connsiteY4" fmla="*/ 0 h 6858000"/>
              <a:gd name="connsiteX5" fmla="*/ 189795 w 4838076"/>
              <a:gd name="connsiteY5" fmla="*/ 0 h 6858000"/>
              <a:gd name="connsiteX6" fmla="*/ 184756 w 4838076"/>
              <a:gd name="connsiteY6" fmla="*/ 66675 h 6858000"/>
              <a:gd name="connsiteX7" fmla="*/ 176358 w 4838076"/>
              <a:gd name="connsiteY7" fmla="*/ 122237 h 6858000"/>
              <a:gd name="connsiteX8" fmla="*/ 166281 w 4838076"/>
              <a:gd name="connsiteY8" fmla="*/ 174625 h 6858000"/>
              <a:gd name="connsiteX9" fmla="*/ 149485 w 4838076"/>
              <a:gd name="connsiteY9" fmla="*/ 217487 h 6858000"/>
              <a:gd name="connsiteX10" fmla="*/ 132689 w 4838076"/>
              <a:gd name="connsiteY10" fmla="*/ 260350 h 6858000"/>
              <a:gd name="connsiteX11" fmla="*/ 112534 w 4838076"/>
              <a:gd name="connsiteY11" fmla="*/ 296862 h 6858000"/>
              <a:gd name="connsiteX12" fmla="*/ 92379 w 4838076"/>
              <a:gd name="connsiteY12" fmla="*/ 334962 h 6858000"/>
              <a:gd name="connsiteX13" fmla="*/ 73903 w 4838076"/>
              <a:gd name="connsiteY13" fmla="*/ 369887 h 6858000"/>
              <a:gd name="connsiteX14" fmla="*/ 55427 w 4838076"/>
              <a:gd name="connsiteY14" fmla="*/ 409575 h 6858000"/>
              <a:gd name="connsiteX15" fmla="*/ 38632 w 4838076"/>
              <a:gd name="connsiteY15" fmla="*/ 450850 h 6858000"/>
              <a:gd name="connsiteX16" fmla="*/ 23515 w 4838076"/>
              <a:gd name="connsiteY16" fmla="*/ 496887 h 6858000"/>
              <a:gd name="connsiteX17" fmla="*/ 11758 w 4838076"/>
              <a:gd name="connsiteY17" fmla="*/ 546100 h 6858000"/>
              <a:gd name="connsiteX18" fmla="*/ 3359 w 4838076"/>
              <a:gd name="connsiteY18" fmla="*/ 606425 h 6858000"/>
              <a:gd name="connsiteX19" fmla="*/ 0 w 4838076"/>
              <a:gd name="connsiteY19" fmla="*/ 673100 h 6858000"/>
              <a:gd name="connsiteX20" fmla="*/ 3359 w 4838076"/>
              <a:gd name="connsiteY20" fmla="*/ 744537 h 6858000"/>
              <a:gd name="connsiteX21" fmla="*/ 11758 w 4838076"/>
              <a:gd name="connsiteY21" fmla="*/ 801687 h 6858000"/>
              <a:gd name="connsiteX22" fmla="*/ 23515 w 4838076"/>
              <a:gd name="connsiteY22" fmla="*/ 854075 h 6858000"/>
              <a:gd name="connsiteX23" fmla="*/ 38632 w 4838076"/>
              <a:gd name="connsiteY23" fmla="*/ 901700 h 6858000"/>
              <a:gd name="connsiteX24" fmla="*/ 55427 w 4838076"/>
              <a:gd name="connsiteY24" fmla="*/ 942975 h 6858000"/>
              <a:gd name="connsiteX25" fmla="*/ 75583 w 4838076"/>
              <a:gd name="connsiteY25" fmla="*/ 981075 h 6858000"/>
              <a:gd name="connsiteX26" fmla="*/ 95738 w 4838076"/>
              <a:gd name="connsiteY26" fmla="*/ 1017587 h 6858000"/>
              <a:gd name="connsiteX27" fmla="*/ 115893 w 4838076"/>
              <a:gd name="connsiteY27" fmla="*/ 1055687 h 6858000"/>
              <a:gd name="connsiteX28" fmla="*/ 134368 w 4838076"/>
              <a:gd name="connsiteY28" fmla="*/ 1095375 h 6858000"/>
              <a:gd name="connsiteX29" fmla="*/ 152844 w 4838076"/>
              <a:gd name="connsiteY29" fmla="*/ 1136650 h 6858000"/>
              <a:gd name="connsiteX30" fmla="*/ 167960 w 4838076"/>
              <a:gd name="connsiteY30" fmla="*/ 1182687 h 6858000"/>
              <a:gd name="connsiteX31" fmla="*/ 178038 w 4838076"/>
              <a:gd name="connsiteY31" fmla="*/ 1235075 h 6858000"/>
              <a:gd name="connsiteX32" fmla="*/ 188115 w 4838076"/>
              <a:gd name="connsiteY32" fmla="*/ 1295400 h 6858000"/>
              <a:gd name="connsiteX33" fmla="*/ 189795 w 4838076"/>
              <a:gd name="connsiteY33" fmla="*/ 1363662 h 6858000"/>
              <a:gd name="connsiteX34" fmla="*/ 188115 w 4838076"/>
              <a:gd name="connsiteY34" fmla="*/ 1431925 h 6858000"/>
              <a:gd name="connsiteX35" fmla="*/ 178038 w 4838076"/>
              <a:gd name="connsiteY35" fmla="*/ 1492250 h 6858000"/>
              <a:gd name="connsiteX36" fmla="*/ 167960 w 4838076"/>
              <a:gd name="connsiteY36" fmla="*/ 1544637 h 6858000"/>
              <a:gd name="connsiteX37" fmla="*/ 152844 w 4838076"/>
              <a:gd name="connsiteY37" fmla="*/ 1589087 h 6858000"/>
              <a:gd name="connsiteX38" fmla="*/ 134368 w 4838076"/>
              <a:gd name="connsiteY38" fmla="*/ 1631950 h 6858000"/>
              <a:gd name="connsiteX39" fmla="*/ 115893 w 4838076"/>
              <a:gd name="connsiteY39" fmla="*/ 1671637 h 6858000"/>
              <a:gd name="connsiteX40" fmla="*/ 95738 w 4838076"/>
              <a:gd name="connsiteY40" fmla="*/ 1708150 h 6858000"/>
              <a:gd name="connsiteX41" fmla="*/ 75583 w 4838076"/>
              <a:gd name="connsiteY41" fmla="*/ 1743075 h 6858000"/>
              <a:gd name="connsiteX42" fmla="*/ 55427 w 4838076"/>
              <a:gd name="connsiteY42" fmla="*/ 1782762 h 6858000"/>
              <a:gd name="connsiteX43" fmla="*/ 38632 w 4838076"/>
              <a:gd name="connsiteY43" fmla="*/ 1824037 h 6858000"/>
              <a:gd name="connsiteX44" fmla="*/ 23515 w 4838076"/>
              <a:gd name="connsiteY44" fmla="*/ 1870075 h 6858000"/>
              <a:gd name="connsiteX45" fmla="*/ 11758 w 4838076"/>
              <a:gd name="connsiteY45" fmla="*/ 1922462 h 6858000"/>
              <a:gd name="connsiteX46" fmla="*/ 3359 w 4838076"/>
              <a:gd name="connsiteY46" fmla="*/ 1982787 h 6858000"/>
              <a:gd name="connsiteX47" fmla="*/ 0 w 4838076"/>
              <a:gd name="connsiteY47" fmla="*/ 2051050 h 6858000"/>
              <a:gd name="connsiteX48" fmla="*/ 3359 w 4838076"/>
              <a:gd name="connsiteY48" fmla="*/ 2119312 h 6858000"/>
              <a:gd name="connsiteX49" fmla="*/ 11758 w 4838076"/>
              <a:gd name="connsiteY49" fmla="*/ 2179637 h 6858000"/>
              <a:gd name="connsiteX50" fmla="*/ 23515 w 4838076"/>
              <a:gd name="connsiteY50" fmla="*/ 2232025 h 6858000"/>
              <a:gd name="connsiteX51" fmla="*/ 38632 w 4838076"/>
              <a:gd name="connsiteY51" fmla="*/ 2278062 h 6858000"/>
              <a:gd name="connsiteX52" fmla="*/ 55427 w 4838076"/>
              <a:gd name="connsiteY52" fmla="*/ 2319337 h 6858000"/>
              <a:gd name="connsiteX53" fmla="*/ 75583 w 4838076"/>
              <a:gd name="connsiteY53" fmla="*/ 2359025 h 6858000"/>
              <a:gd name="connsiteX54" fmla="*/ 95738 w 4838076"/>
              <a:gd name="connsiteY54" fmla="*/ 2395537 h 6858000"/>
              <a:gd name="connsiteX55" fmla="*/ 115893 w 4838076"/>
              <a:gd name="connsiteY55" fmla="*/ 2433637 h 6858000"/>
              <a:gd name="connsiteX56" fmla="*/ 134368 w 4838076"/>
              <a:gd name="connsiteY56" fmla="*/ 2471737 h 6858000"/>
              <a:gd name="connsiteX57" fmla="*/ 152844 w 4838076"/>
              <a:gd name="connsiteY57" fmla="*/ 2513012 h 6858000"/>
              <a:gd name="connsiteX58" fmla="*/ 167960 w 4838076"/>
              <a:gd name="connsiteY58" fmla="*/ 2560637 h 6858000"/>
              <a:gd name="connsiteX59" fmla="*/ 178038 w 4838076"/>
              <a:gd name="connsiteY59" fmla="*/ 2613025 h 6858000"/>
              <a:gd name="connsiteX60" fmla="*/ 188115 w 4838076"/>
              <a:gd name="connsiteY60" fmla="*/ 2671762 h 6858000"/>
              <a:gd name="connsiteX61" fmla="*/ 189795 w 4838076"/>
              <a:gd name="connsiteY61" fmla="*/ 2741612 h 6858000"/>
              <a:gd name="connsiteX62" fmla="*/ 188115 w 4838076"/>
              <a:gd name="connsiteY62" fmla="*/ 2809875 h 6858000"/>
              <a:gd name="connsiteX63" fmla="*/ 178038 w 4838076"/>
              <a:gd name="connsiteY63" fmla="*/ 2868612 h 6858000"/>
              <a:gd name="connsiteX64" fmla="*/ 167960 w 4838076"/>
              <a:gd name="connsiteY64" fmla="*/ 2922587 h 6858000"/>
              <a:gd name="connsiteX65" fmla="*/ 152844 w 4838076"/>
              <a:gd name="connsiteY65" fmla="*/ 2967037 h 6858000"/>
              <a:gd name="connsiteX66" fmla="*/ 134368 w 4838076"/>
              <a:gd name="connsiteY66" fmla="*/ 3009900 h 6858000"/>
              <a:gd name="connsiteX67" fmla="*/ 115893 w 4838076"/>
              <a:gd name="connsiteY67" fmla="*/ 3046412 h 6858000"/>
              <a:gd name="connsiteX68" fmla="*/ 95738 w 4838076"/>
              <a:gd name="connsiteY68" fmla="*/ 3084512 h 6858000"/>
              <a:gd name="connsiteX69" fmla="*/ 75583 w 4838076"/>
              <a:gd name="connsiteY69" fmla="*/ 3121025 h 6858000"/>
              <a:gd name="connsiteX70" fmla="*/ 55427 w 4838076"/>
              <a:gd name="connsiteY70" fmla="*/ 3160712 h 6858000"/>
              <a:gd name="connsiteX71" fmla="*/ 38632 w 4838076"/>
              <a:gd name="connsiteY71" fmla="*/ 3201987 h 6858000"/>
              <a:gd name="connsiteX72" fmla="*/ 23515 w 4838076"/>
              <a:gd name="connsiteY72" fmla="*/ 3248025 h 6858000"/>
              <a:gd name="connsiteX73" fmla="*/ 11758 w 4838076"/>
              <a:gd name="connsiteY73" fmla="*/ 3300412 h 6858000"/>
              <a:gd name="connsiteX74" fmla="*/ 3359 w 4838076"/>
              <a:gd name="connsiteY74" fmla="*/ 3360737 h 6858000"/>
              <a:gd name="connsiteX75" fmla="*/ 0 w 4838076"/>
              <a:gd name="connsiteY75" fmla="*/ 3427412 h 6858000"/>
              <a:gd name="connsiteX76" fmla="*/ 3359 w 4838076"/>
              <a:gd name="connsiteY76" fmla="*/ 3497262 h 6858000"/>
              <a:gd name="connsiteX77" fmla="*/ 11758 w 4838076"/>
              <a:gd name="connsiteY77" fmla="*/ 3557587 h 6858000"/>
              <a:gd name="connsiteX78" fmla="*/ 23515 w 4838076"/>
              <a:gd name="connsiteY78" fmla="*/ 3609975 h 6858000"/>
              <a:gd name="connsiteX79" fmla="*/ 38632 w 4838076"/>
              <a:gd name="connsiteY79" fmla="*/ 3656012 h 6858000"/>
              <a:gd name="connsiteX80" fmla="*/ 55427 w 4838076"/>
              <a:gd name="connsiteY80" fmla="*/ 3697287 h 6858000"/>
              <a:gd name="connsiteX81" fmla="*/ 75583 w 4838076"/>
              <a:gd name="connsiteY81" fmla="*/ 3736975 h 6858000"/>
              <a:gd name="connsiteX82" fmla="*/ 115893 w 4838076"/>
              <a:gd name="connsiteY82" fmla="*/ 3811587 h 6858000"/>
              <a:gd name="connsiteX83" fmla="*/ 134368 w 4838076"/>
              <a:gd name="connsiteY83" fmla="*/ 3848100 h 6858000"/>
              <a:gd name="connsiteX84" fmla="*/ 152844 w 4838076"/>
              <a:gd name="connsiteY84" fmla="*/ 3890962 h 6858000"/>
              <a:gd name="connsiteX85" fmla="*/ 167960 w 4838076"/>
              <a:gd name="connsiteY85" fmla="*/ 3935412 h 6858000"/>
              <a:gd name="connsiteX86" fmla="*/ 178038 w 4838076"/>
              <a:gd name="connsiteY86" fmla="*/ 3987800 h 6858000"/>
              <a:gd name="connsiteX87" fmla="*/ 188115 w 4838076"/>
              <a:gd name="connsiteY87" fmla="*/ 4048125 h 6858000"/>
              <a:gd name="connsiteX88" fmla="*/ 189795 w 4838076"/>
              <a:gd name="connsiteY88" fmla="*/ 4116387 h 6858000"/>
              <a:gd name="connsiteX89" fmla="*/ 188115 w 4838076"/>
              <a:gd name="connsiteY89" fmla="*/ 4186237 h 6858000"/>
              <a:gd name="connsiteX90" fmla="*/ 178038 w 4838076"/>
              <a:gd name="connsiteY90" fmla="*/ 4244975 h 6858000"/>
              <a:gd name="connsiteX91" fmla="*/ 167960 w 4838076"/>
              <a:gd name="connsiteY91" fmla="*/ 4297362 h 6858000"/>
              <a:gd name="connsiteX92" fmla="*/ 152844 w 4838076"/>
              <a:gd name="connsiteY92" fmla="*/ 4343400 h 6858000"/>
              <a:gd name="connsiteX93" fmla="*/ 134368 w 4838076"/>
              <a:gd name="connsiteY93" fmla="*/ 4386262 h 6858000"/>
              <a:gd name="connsiteX94" fmla="*/ 115893 w 4838076"/>
              <a:gd name="connsiteY94" fmla="*/ 4424362 h 6858000"/>
              <a:gd name="connsiteX95" fmla="*/ 75583 w 4838076"/>
              <a:gd name="connsiteY95" fmla="*/ 4498975 h 6858000"/>
              <a:gd name="connsiteX96" fmla="*/ 55427 w 4838076"/>
              <a:gd name="connsiteY96" fmla="*/ 4537075 h 6858000"/>
              <a:gd name="connsiteX97" fmla="*/ 38632 w 4838076"/>
              <a:gd name="connsiteY97" fmla="*/ 4579937 h 6858000"/>
              <a:gd name="connsiteX98" fmla="*/ 23515 w 4838076"/>
              <a:gd name="connsiteY98" fmla="*/ 4625975 h 6858000"/>
              <a:gd name="connsiteX99" fmla="*/ 11758 w 4838076"/>
              <a:gd name="connsiteY99" fmla="*/ 4678362 h 6858000"/>
              <a:gd name="connsiteX100" fmla="*/ 3359 w 4838076"/>
              <a:gd name="connsiteY100" fmla="*/ 4738687 h 6858000"/>
              <a:gd name="connsiteX101" fmla="*/ 0 w 4838076"/>
              <a:gd name="connsiteY101" fmla="*/ 4806950 h 6858000"/>
              <a:gd name="connsiteX102" fmla="*/ 3359 w 4838076"/>
              <a:gd name="connsiteY102" fmla="*/ 4875212 h 6858000"/>
              <a:gd name="connsiteX103" fmla="*/ 11758 w 4838076"/>
              <a:gd name="connsiteY103" fmla="*/ 4935537 h 6858000"/>
              <a:gd name="connsiteX104" fmla="*/ 23515 w 4838076"/>
              <a:gd name="connsiteY104" fmla="*/ 4987925 h 6858000"/>
              <a:gd name="connsiteX105" fmla="*/ 38632 w 4838076"/>
              <a:gd name="connsiteY105" fmla="*/ 5033962 h 6858000"/>
              <a:gd name="connsiteX106" fmla="*/ 55427 w 4838076"/>
              <a:gd name="connsiteY106" fmla="*/ 5075237 h 6858000"/>
              <a:gd name="connsiteX107" fmla="*/ 75583 w 4838076"/>
              <a:gd name="connsiteY107" fmla="*/ 5114925 h 6858000"/>
              <a:gd name="connsiteX108" fmla="*/ 95738 w 4838076"/>
              <a:gd name="connsiteY108" fmla="*/ 5149850 h 6858000"/>
              <a:gd name="connsiteX109" fmla="*/ 115893 w 4838076"/>
              <a:gd name="connsiteY109" fmla="*/ 5186362 h 6858000"/>
              <a:gd name="connsiteX110" fmla="*/ 134368 w 4838076"/>
              <a:gd name="connsiteY110" fmla="*/ 5226050 h 6858000"/>
              <a:gd name="connsiteX111" fmla="*/ 152844 w 4838076"/>
              <a:gd name="connsiteY111" fmla="*/ 5268912 h 6858000"/>
              <a:gd name="connsiteX112" fmla="*/ 167960 w 4838076"/>
              <a:gd name="connsiteY112" fmla="*/ 5313362 h 6858000"/>
              <a:gd name="connsiteX113" fmla="*/ 178038 w 4838076"/>
              <a:gd name="connsiteY113" fmla="*/ 5365750 h 6858000"/>
              <a:gd name="connsiteX114" fmla="*/ 188115 w 4838076"/>
              <a:gd name="connsiteY114" fmla="*/ 5426075 h 6858000"/>
              <a:gd name="connsiteX115" fmla="*/ 189795 w 4838076"/>
              <a:gd name="connsiteY115" fmla="*/ 5494337 h 6858000"/>
              <a:gd name="connsiteX116" fmla="*/ 188115 w 4838076"/>
              <a:gd name="connsiteY116" fmla="*/ 5562600 h 6858000"/>
              <a:gd name="connsiteX117" fmla="*/ 178038 w 4838076"/>
              <a:gd name="connsiteY117" fmla="*/ 5622925 h 6858000"/>
              <a:gd name="connsiteX118" fmla="*/ 167960 w 4838076"/>
              <a:gd name="connsiteY118" fmla="*/ 5675312 h 6858000"/>
              <a:gd name="connsiteX119" fmla="*/ 152844 w 4838076"/>
              <a:gd name="connsiteY119" fmla="*/ 5721350 h 6858000"/>
              <a:gd name="connsiteX120" fmla="*/ 134368 w 4838076"/>
              <a:gd name="connsiteY120" fmla="*/ 5762625 h 6858000"/>
              <a:gd name="connsiteX121" fmla="*/ 115893 w 4838076"/>
              <a:gd name="connsiteY121" fmla="*/ 5802312 h 6858000"/>
              <a:gd name="connsiteX122" fmla="*/ 95738 w 4838076"/>
              <a:gd name="connsiteY122" fmla="*/ 5840412 h 6858000"/>
              <a:gd name="connsiteX123" fmla="*/ 75583 w 4838076"/>
              <a:gd name="connsiteY123" fmla="*/ 5876925 h 6858000"/>
              <a:gd name="connsiteX124" fmla="*/ 55427 w 4838076"/>
              <a:gd name="connsiteY124" fmla="*/ 5915025 h 6858000"/>
              <a:gd name="connsiteX125" fmla="*/ 38632 w 4838076"/>
              <a:gd name="connsiteY125" fmla="*/ 5956300 h 6858000"/>
              <a:gd name="connsiteX126" fmla="*/ 23515 w 4838076"/>
              <a:gd name="connsiteY126" fmla="*/ 6003925 h 6858000"/>
              <a:gd name="connsiteX127" fmla="*/ 11758 w 4838076"/>
              <a:gd name="connsiteY127" fmla="*/ 6056312 h 6858000"/>
              <a:gd name="connsiteX128" fmla="*/ 3359 w 4838076"/>
              <a:gd name="connsiteY128" fmla="*/ 6113462 h 6858000"/>
              <a:gd name="connsiteX129" fmla="*/ 0 w 4838076"/>
              <a:gd name="connsiteY129" fmla="*/ 6183312 h 6858000"/>
              <a:gd name="connsiteX130" fmla="*/ 3359 w 4838076"/>
              <a:gd name="connsiteY130" fmla="*/ 6251575 h 6858000"/>
              <a:gd name="connsiteX131" fmla="*/ 11758 w 4838076"/>
              <a:gd name="connsiteY131" fmla="*/ 6311900 h 6858000"/>
              <a:gd name="connsiteX132" fmla="*/ 23515 w 4838076"/>
              <a:gd name="connsiteY132" fmla="*/ 6361112 h 6858000"/>
              <a:gd name="connsiteX133" fmla="*/ 38632 w 4838076"/>
              <a:gd name="connsiteY133" fmla="*/ 6407150 h 6858000"/>
              <a:gd name="connsiteX134" fmla="*/ 55427 w 4838076"/>
              <a:gd name="connsiteY134" fmla="*/ 6448425 h 6858000"/>
              <a:gd name="connsiteX135" fmla="*/ 73903 w 4838076"/>
              <a:gd name="connsiteY135" fmla="*/ 6488112 h 6858000"/>
              <a:gd name="connsiteX136" fmla="*/ 92379 w 4838076"/>
              <a:gd name="connsiteY136" fmla="*/ 6523037 h 6858000"/>
              <a:gd name="connsiteX137" fmla="*/ 112534 w 4838076"/>
              <a:gd name="connsiteY137" fmla="*/ 6561137 h 6858000"/>
              <a:gd name="connsiteX138" fmla="*/ 132689 w 4838076"/>
              <a:gd name="connsiteY138" fmla="*/ 6597650 h 6858000"/>
              <a:gd name="connsiteX139" fmla="*/ 149485 w 4838076"/>
              <a:gd name="connsiteY139" fmla="*/ 6640512 h 6858000"/>
              <a:gd name="connsiteX140" fmla="*/ 166281 w 4838076"/>
              <a:gd name="connsiteY140" fmla="*/ 6683375 h 6858000"/>
              <a:gd name="connsiteX141" fmla="*/ 176358 w 4838076"/>
              <a:gd name="connsiteY141" fmla="*/ 6735762 h 6858000"/>
              <a:gd name="connsiteX142" fmla="*/ 184756 w 4838076"/>
              <a:gd name="connsiteY142" fmla="*/ 6791325 h 6858000"/>
              <a:gd name="connsiteX143" fmla="*/ 189795 w 4838076"/>
              <a:gd name="connsiteY143" fmla="*/ 6858000 h 6858000"/>
              <a:gd name="connsiteX144" fmla="*/ 334173 w 4838076"/>
              <a:gd name="connsiteY144" fmla="*/ 6858000 h 6858000"/>
              <a:gd name="connsiteX145" fmla="*/ 334174 w 4838076"/>
              <a:gd name="connsiteY145" fmla="*/ 6858000 h 6858000"/>
              <a:gd name="connsiteX146" fmla="*/ 3459219 w 4838076"/>
              <a:gd name="connsiteY146" fmla="*/ 6858000 h 6858000"/>
              <a:gd name="connsiteX147" fmla="*/ 4417162 w 4838076"/>
              <a:gd name="connsiteY147" fmla="*/ 6858000 h 6858000"/>
              <a:gd name="connsiteX148" fmla="*/ 4838076 w 4838076"/>
              <a:gd name="connsiteY14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4838076" h="6858000">
                <a:moveTo>
                  <a:pt x="4838076" y="0"/>
                </a:moveTo>
                <a:lnTo>
                  <a:pt x="4417162" y="0"/>
                </a:lnTo>
                <a:lnTo>
                  <a:pt x="3459219" y="0"/>
                </a:ln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3459219" y="6858000"/>
                </a:lnTo>
                <a:lnTo>
                  <a:pt x="4417162" y="6858000"/>
                </a:lnTo>
                <a:lnTo>
                  <a:pt x="4838076" y="6858000"/>
                </a:lnTo>
                <a:close/>
              </a:path>
            </a:pathLst>
          </a:custGeom>
          <a:solidFill>
            <a:schemeClr val="accent2">
              <a:alpha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765051" y="662400"/>
            <a:ext cx="3384000" cy="1492132"/>
          </a:xfrm>
        </p:spPr>
        <p:txBody>
          <a:bodyPr vert="horz" lIns="91440" tIns="45720" rIns="91440" bIns="45720" numCol="1" rtlCol="0" anchor="t" anchorCtr="0" compatLnSpc="1">
            <a:prstTxWarp prst="textNoShape">
              <a:avLst/>
            </a:prstTxWarp>
            <a:normAutofit/>
          </a:bodyPr>
          <a:lstStyle/>
          <a:p>
            <a:pPr algn="ctr"/>
            <a:r>
              <a:rPr lang="en-US" sz="7200" b="1" dirty="0"/>
              <a:t>AED</a:t>
            </a: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spcBef>
                <a:spcPts val="0"/>
              </a:spcBef>
              <a:spcAft>
                <a:spcPts val="600"/>
              </a:spcAft>
              <a:buClrTx/>
              <a:buSzTx/>
              <a:buFontTx/>
              <a:buNone/>
              <a:tabLst/>
              <a:defRPr/>
            </a:pP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Content Placeholder 8" descr="A picture containing text, vector graphics&#10;&#10;Description automatically generated">
            <a:extLst>
              <a:ext uri="{FF2B5EF4-FFF2-40B4-BE49-F238E27FC236}">
                <a16:creationId xmlns:a16="http://schemas.microsoft.com/office/drawing/2014/main" id="{04948A38-9827-6A35-8C6E-494020AC3CF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25821" y="2699256"/>
            <a:ext cx="2185420" cy="1929388"/>
          </a:xfrm>
        </p:spPr>
      </p:pic>
      <p:sp>
        <p:nvSpPr>
          <p:cNvPr id="5" name="Subtitle 2">
            <a:extLst>
              <a:ext uri="{FF2B5EF4-FFF2-40B4-BE49-F238E27FC236}">
                <a16:creationId xmlns:a16="http://schemas.microsoft.com/office/drawing/2014/main" id="{B2244C09-4CCE-2791-54C7-B38E55CBEC57}"/>
              </a:ext>
            </a:extLst>
          </p:cNvPr>
          <p:cNvSpPr txBox="1">
            <a:spLocks/>
          </p:cNvSpPr>
          <p:nvPr/>
        </p:nvSpPr>
        <p:spPr>
          <a:xfrm>
            <a:off x="6228328" y="908670"/>
            <a:ext cx="4284663" cy="4010025"/>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defRPr/>
            </a:pPr>
            <a:r>
              <a:rPr lang="en-GB" b="1" dirty="0"/>
              <a:t>Automated</a:t>
            </a:r>
            <a:r>
              <a:rPr lang="en-GB" dirty="0"/>
              <a:t> – it tells you what to do.</a:t>
            </a:r>
            <a:br>
              <a:rPr lang="en-GB" dirty="0"/>
            </a:br>
            <a:endParaRPr lang="en-GB" dirty="0"/>
          </a:p>
          <a:p>
            <a:pPr fontAlgn="auto">
              <a:spcAft>
                <a:spcPts val="0"/>
              </a:spcAft>
              <a:defRPr/>
            </a:pPr>
            <a:r>
              <a:rPr lang="en-GB" b="1" dirty="0"/>
              <a:t>External</a:t>
            </a:r>
            <a:r>
              <a:rPr lang="en-GB" dirty="0"/>
              <a:t> – you put it on the outside of a body.</a:t>
            </a:r>
            <a:br>
              <a:rPr lang="en-GB" dirty="0"/>
            </a:br>
            <a:endParaRPr lang="en-GB" dirty="0"/>
          </a:p>
          <a:p>
            <a:pPr fontAlgn="auto">
              <a:spcAft>
                <a:spcPts val="0"/>
              </a:spcAft>
              <a:defRPr/>
            </a:pPr>
            <a:r>
              <a:rPr lang="en-GB" b="1" dirty="0"/>
              <a:t>Defibrillator</a:t>
            </a:r>
            <a:r>
              <a:rPr lang="en-GB" dirty="0"/>
              <a:t> – it ‘reboots’ the heart  </a:t>
            </a:r>
            <a:r>
              <a:rPr lang="en-GB" sz="2600" dirty="0"/>
              <a:t>(just like Ctrl, Alt, Delete on your computer.)</a:t>
            </a:r>
          </a:p>
        </p:txBody>
      </p:sp>
      <p:sp>
        <p:nvSpPr>
          <p:cNvPr id="3" name="TextBox 2">
            <a:extLst>
              <a:ext uri="{FF2B5EF4-FFF2-40B4-BE49-F238E27FC236}">
                <a16:creationId xmlns:a16="http://schemas.microsoft.com/office/drawing/2014/main" id="{92C08DC2-7A69-D8AD-49DE-20D36E06F4E1}"/>
              </a:ext>
            </a:extLst>
          </p:cNvPr>
          <p:cNvSpPr txBox="1"/>
          <p:nvPr/>
        </p:nvSpPr>
        <p:spPr>
          <a:xfrm>
            <a:off x="6580665" y="5335564"/>
            <a:ext cx="4417301" cy="1200329"/>
          </a:xfrm>
          <a:prstGeom prst="rect">
            <a:avLst/>
          </a:prstGeom>
          <a:noFill/>
        </p:spPr>
        <p:txBody>
          <a:bodyPr wrap="square" rtlCol="0">
            <a:spAutoFit/>
          </a:bodyPr>
          <a:lstStyle/>
          <a:p>
            <a:r>
              <a:rPr lang="en-GB" sz="2400" dirty="0"/>
              <a:t>If you can use a defibrillator within 3-5 minutes of collapse the survival rate increases to 50-70%.</a:t>
            </a:r>
          </a:p>
        </p:txBody>
      </p:sp>
    </p:spTree>
    <p:extLst>
      <p:ext uri="{BB962C8B-B14F-4D97-AF65-F5344CB8AC3E}">
        <p14:creationId xmlns:p14="http://schemas.microsoft.com/office/powerpoint/2010/main" val="3821495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72494" y="1694246"/>
            <a:ext cx="6155477" cy="755921"/>
          </a:xfrm>
        </p:spPr>
        <p:txBody>
          <a:bodyPr vert="horz" wrap="square" lIns="91440" tIns="45720" rIns="91440" bIns="45720" numCol="1" rtlCol="0" anchor="b" anchorCtr="0" compatLnSpc="1">
            <a:prstTxWarp prst="textNoShape">
              <a:avLst/>
            </a:prstTxWarp>
            <a:normAutofit/>
          </a:bodyPr>
          <a:lstStyle/>
          <a:p>
            <a:r>
              <a:rPr lang="en-US" sz="4000" dirty="0"/>
              <a:t>What does an AED look like?</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72493" y="1434656"/>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4" name="Content Placeholder 2">
            <a:extLst>
              <a:ext uri="{FF2B5EF4-FFF2-40B4-BE49-F238E27FC236}">
                <a16:creationId xmlns:a16="http://schemas.microsoft.com/office/drawing/2014/main" id="{388E91B6-427D-062B-D637-957B648FD8C2}"/>
              </a:ext>
            </a:extLst>
          </p:cNvPr>
          <p:cNvSpPr txBox="1">
            <a:spLocks/>
          </p:cNvSpPr>
          <p:nvPr/>
        </p:nvSpPr>
        <p:spPr bwMode="auto">
          <a:xfrm>
            <a:off x="7188363" y="2050153"/>
            <a:ext cx="4286828" cy="3624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2500" lnSpcReduction="10000"/>
          </a:bodyPr>
          <a:lst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en-GB" sz="2400" dirty="0"/>
              <a:t>AED’s come in different designs (just like mobile phones).</a:t>
            </a:r>
          </a:p>
          <a:p>
            <a:pPr marL="0" indent="0" fontAlgn="auto">
              <a:spcAft>
                <a:spcPts val="0"/>
              </a:spcAft>
              <a:buFont typeface="Arial" panose="020B0604020202020204" pitchFamily="34" charset="0"/>
              <a:buNone/>
              <a:defRPr/>
            </a:pPr>
            <a:r>
              <a:rPr lang="en-GB" sz="2400" dirty="0"/>
              <a:t>They all work in the same way.</a:t>
            </a:r>
            <a:br>
              <a:rPr lang="en-GB" sz="2400" dirty="0"/>
            </a:br>
            <a:endParaRPr lang="en-GB" sz="2400" dirty="0"/>
          </a:p>
          <a:p>
            <a:pPr marL="0" indent="0" fontAlgn="auto">
              <a:spcAft>
                <a:spcPts val="0"/>
              </a:spcAft>
              <a:buFont typeface="Arial" panose="020B0604020202020204" pitchFamily="34" charset="0"/>
              <a:buNone/>
              <a:defRPr/>
            </a:pPr>
            <a:endParaRPr lang="en-GB" sz="2400" dirty="0"/>
          </a:p>
          <a:p>
            <a:pPr marL="0" indent="0" fontAlgn="auto">
              <a:spcAft>
                <a:spcPts val="0"/>
              </a:spcAft>
              <a:buFont typeface="Arial" panose="020B0604020202020204" pitchFamily="34" charset="0"/>
              <a:buNone/>
              <a:defRPr/>
            </a:pPr>
            <a:endParaRPr lang="en-GB" sz="2400" dirty="0"/>
          </a:p>
          <a:p>
            <a:pPr marL="0" indent="0" fontAlgn="auto">
              <a:spcAft>
                <a:spcPts val="0"/>
              </a:spcAft>
              <a:buFont typeface="Arial" panose="020B0604020202020204" pitchFamily="34" charset="0"/>
              <a:buNone/>
              <a:defRPr/>
            </a:pPr>
            <a:r>
              <a:rPr lang="en-GB" dirty="0"/>
              <a:t>You switch it on, attach the pads  and follow the instructions. </a:t>
            </a:r>
            <a:br>
              <a:rPr lang="en-GB" dirty="0"/>
            </a:br>
            <a:endParaRPr lang="en-GB" dirty="0"/>
          </a:p>
        </p:txBody>
      </p:sp>
      <p:sp>
        <p:nvSpPr>
          <p:cNvPr id="3" name="TextBox 2">
            <a:extLst>
              <a:ext uri="{FF2B5EF4-FFF2-40B4-BE49-F238E27FC236}">
                <a16:creationId xmlns:a16="http://schemas.microsoft.com/office/drawing/2014/main" id="{E36250F8-4D9C-5F37-E9EB-42A6F456D7F0}"/>
              </a:ext>
            </a:extLst>
          </p:cNvPr>
          <p:cNvSpPr txBox="1"/>
          <p:nvPr/>
        </p:nvSpPr>
        <p:spPr>
          <a:xfrm>
            <a:off x="1239140" y="410198"/>
            <a:ext cx="9699477" cy="707886"/>
          </a:xfrm>
          <a:prstGeom prst="rect">
            <a:avLst/>
          </a:prstGeom>
          <a:noFill/>
        </p:spPr>
        <p:txBody>
          <a:bodyPr wrap="square" rtlCol="0">
            <a:spAutoFit/>
          </a:bodyPr>
          <a:lstStyle/>
          <a:p>
            <a:r>
              <a:rPr lang="en-GB" sz="4000" dirty="0">
                <a:latin typeface="+mj-lt"/>
              </a:rPr>
              <a:t>We would like you all to become AED spotters</a:t>
            </a:r>
          </a:p>
        </p:txBody>
      </p:sp>
      <p:grpSp>
        <p:nvGrpSpPr>
          <p:cNvPr id="24" name="Group 23">
            <a:extLst>
              <a:ext uri="{FF2B5EF4-FFF2-40B4-BE49-F238E27FC236}">
                <a16:creationId xmlns:a16="http://schemas.microsoft.com/office/drawing/2014/main" id="{958293D2-DC16-BD41-79DD-ECC754AB3EB6}"/>
              </a:ext>
            </a:extLst>
          </p:cNvPr>
          <p:cNvGrpSpPr/>
          <p:nvPr/>
        </p:nvGrpSpPr>
        <p:grpSpPr>
          <a:xfrm>
            <a:off x="822497" y="2307291"/>
            <a:ext cx="5821353" cy="3853753"/>
            <a:chOff x="243199" y="1732488"/>
            <a:chExt cx="5821353" cy="3853753"/>
          </a:xfrm>
        </p:grpSpPr>
        <p:pic>
          <p:nvPicPr>
            <p:cNvPr id="9" name="Picture 3">
              <a:extLst>
                <a:ext uri="{FF2B5EF4-FFF2-40B4-BE49-F238E27FC236}">
                  <a16:creationId xmlns:a16="http://schemas.microsoft.com/office/drawing/2014/main" id="{B3F5432A-ABB6-6FEC-AA83-F3BE85ED34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441"/>
            <a:stretch>
              <a:fillRect/>
            </a:stretch>
          </p:blipFill>
          <p:spPr bwMode="auto">
            <a:xfrm>
              <a:off x="3578527" y="1732488"/>
              <a:ext cx="2486025" cy="157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a:extLst>
                <a:ext uri="{FF2B5EF4-FFF2-40B4-BE49-F238E27FC236}">
                  <a16:creationId xmlns:a16="http://schemas.microsoft.com/office/drawing/2014/main" id="{F5337088-7298-76D6-2828-D893C9E2F7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199" y="3605041"/>
              <a:ext cx="2640013"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a:extLst>
                <a:ext uri="{FF2B5EF4-FFF2-40B4-BE49-F238E27FC236}">
                  <a16:creationId xmlns:a16="http://schemas.microsoft.com/office/drawing/2014/main" id="{57D8993D-4FAB-1B42-0F0F-29DD3932B6A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006837" y="3682366"/>
              <a:ext cx="2170112" cy="18653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7">
              <a:extLst>
                <a:ext uri="{FF2B5EF4-FFF2-40B4-BE49-F238E27FC236}">
                  <a16:creationId xmlns:a16="http://schemas.microsoft.com/office/drawing/2014/main" id="{53848E24-C314-A1A0-061B-38FD74C51FD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4805" y="1836089"/>
              <a:ext cx="3030538" cy="202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2">
              <a:extLst>
                <a:ext uri="{FF2B5EF4-FFF2-40B4-BE49-F238E27FC236}">
                  <a16:creationId xmlns:a16="http://schemas.microsoft.com/office/drawing/2014/main" id="{099C9190-8951-6116-4863-AF58D7CE9757}"/>
                </a:ext>
              </a:extLst>
            </p:cNvPr>
            <p:cNvPicPr>
              <a:picLocks noChangeAspect="1"/>
            </p:cNvPicPr>
            <p:nvPr/>
          </p:nvPicPr>
          <p:blipFill>
            <a:blip r:embed="rId7"/>
            <a:stretch>
              <a:fillRect/>
            </a:stretch>
          </p:blipFill>
          <p:spPr>
            <a:xfrm>
              <a:off x="3638870" y="3511928"/>
              <a:ext cx="2395936" cy="1755800"/>
            </a:xfrm>
            <a:prstGeom prst="rect">
              <a:avLst/>
            </a:prstGeom>
          </p:spPr>
        </p:pic>
      </p:gr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8"/>
          <a:stretch>
            <a:fillRect/>
          </a:stretch>
        </p:blipFill>
        <p:spPr>
          <a:xfrm>
            <a:off x="214173" y="5586241"/>
            <a:ext cx="777658" cy="1027328"/>
          </a:xfrm>
          <a:prstGeom prst="rect">
            <a:avLst/>
          </a:prstGeom>
        </p:spPr>
      </p:pic>
    </p:spTree>
    <p:extLst>
      <p:ext uri="{BB962C8B-B14F-4D97-AF65-F5344CB8AC3E}">
        <p14:creationId xmlns:p14="http://schemas.microsoft.com/office/powerpoint/2010/main" val="2622760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232B152-3720-4D3B-97ED-45CE5483F16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11BAB570-FF10-4E96-8A3F-FA9804702B8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ltGray">
          <a:xfrm>
            <a:off x="0" y="0"/>
            <a:ext cx="4693698" cy="6858000"/>
          </a:xfrm>
          <a:custGeom>
            <a:avLst/>
            <a:gdLst>
              <a:gd name="connsiteX0" fmla="*/ 0 w 4693698"/>
              <a:gd name="connsiteY0" fmla="*/ 0 h 6858000"/>
              <a:gd name="connsiteX1" fmla="*/ 420914 w 4693698"/>
              <a:gd name="connsiteY1" fmla="*/ 0 h 6858000"/>
              <a:gd name="connsiteX2" fmla="*/ 1582057 w 4693698"/>
              <a:gd name="connsiteY2" fmla="*/ 0 h 6858000"/>
              <a:gd name="connsiteX3" fmla="*/ 4503903 w 4693698"/>
              <a:gd name="connsiteY3" fmla="*/ 0 h 6858000"/>
              <a:gd name="connsiteX4" fmla="*/ 4508943 w 4693698"/>
              <a:gd name="connsiteY4" fmla="*/ 66675 h 6858000"/>
              <a:gd name="connsiteX5" fmla="*/ 4517340 w 4693698"/>
              <a:gd name="connsiteY5" fmla="*/ 122237 h 6858000"/>
              <a:gd name="connsiteX6" fmla="*/ 4527418 w 4693698"/>
              <a:gd name="connsiteY6" fmla="*/ 174625 h 6858000"/>
              <a:gd name="connsiteX7" fmla="*/ 4544214 w 4693698"/>
              <a:gd name="connsiteY7" fmla="*/ 217487 h 6858000"/>
              <a:gd name="connsiteX8" fmla="*/ 4561010 w 4693698"/>
              <a:gd name="connsiteY8" fmla="*/ 260350 h 6858000"/>
              <a:gd name="connsiteX9" fmla="*/ 4581165 w 4693698"/>
              <a:gd name="connsiteY9" fmla="*/ 296862 h 6858000"/>
              <a:gd name="connsiteX10" fmla="*/ 4601320 w 4693698"/>
              <a:gd name="connsiteY10" fmla="*/ 334962 h 6858000"/>
              <a:gd name="connsiteX11" fmla="*/ 4619796 w 4693698"/>
              <a:gd name="connsiteY11" fmla="*/ 369887 h 6858000"/>
              <a:gd name="connsiteX12" fmla="*/ 4638271 w 4693698"/>
              <a:gd name="connsiteY12" fmla="*/ 409575 h 6858000"/>
              <a:gd name="connsiteX13" fmla="*/ 4655067 w 4693698"/>
              <a:gd name="connsiteY13" fmla="*/ 450850 h 6858000"/>
              <a:gd name="connsiteX14" fmla="*/ 4670184 w 4693698"/>
              <a:gd name="connsiteY14" fmla="*/ 496887 h 6858000"/>
              <a:gd name="connsiteX15" fmla="*/ 4681941 w 4693698"/>
              <a:gd name="connsiteY15" fmla="*/ 546100 h 6858000"/>
              <a:gd name="connsiteX16" fmla="*/ 4690339 w 4693698"/>
              <a:gd name="connsiteY16" fmla="*/ 606425 h 6858000"/>
              <a:gd name="connsiteX17" fmla="*/ 4693698 w 4693698"/>
              <a:gd name="connsiteY17" fmla="*/ 673100 h 6858000"/>
              <a:gd name="connsiteX18" fmla="*/ 4690339 w 4693698"/>
              <a:gd name="connsiteY18" fmla="*/ 744537 h 6858000"/>
              <a:gd name="connsiteX19" fmla="*/ 4681941 w 4693698"/>
              <a:gd name="connsiteY19" fmla="*/ 801687 h 6858000"/>
              <a:gd name="connsiteX20" fmla="*/ 4670184 w 4693698"/>
              <a:gd name="connsiteY20" fmla="*/ 854075 h 6858000"/>
              <a:gd name="connsiteX21" fmla="*/ 4655067 w 4693698"/>
              <a:gd name="connsiteY21" fmla="*/ 901700 h 6858000"/>
              <a:gd name="connsiteX22" fmla="*/ 4638271 w 4693698"/>
              <a:gd name="connsiteY22" fmla="*/ 942975 h 6858000"/>
              <a:gd name="connsiteX23" fmla="*/ 4618116 w 4693698"/>
              <a:gd name="connsiteY23" fmla="*/ 981075 h 6858000"/>
              <a:gd name="connsiteX24" fmla="*/ 4597961 w 4693698"/>
              <a:gd name="connsiteY24" fmla="*/ 1017587 h 6858000"/>
              <a:gd name="connsiteX25" fmla="*/ 4577806 w 4693698"/>
              <a:gd name="connsiteY25" fmla="*/ 1055687 h 6858000"/>
              <a:gd name="connsiteX26" fmla="*/ 4559330 w 4693698"/>
              <a:gd name="connsiteY26" fmla="*/ 1095375 h 6858000"/>
              <a:gd name="connsiteX27" fmla="*/ 4540854 w 4693698"/>
              <a:gd name="connsiteY27" fmla="*/ 1136650 h 6858000"/>
              <a:gd name="connsiteX28" fmla="*/ 4525739 w 4693698"/>
              <a:gd name="connsiteY28" fmla="*/ 1182687 h 6858000"/>
              <a:gd name="connsiteX29" fmla="*/ 4515661 w 4693698"/>
              <a:gd name="connsiteY29" fmla="*/ 1235075 h 6858000"/>
              <a:gd name="connsiteX30" fmla="*/ 4505583 w 4693698"/>
              <a:gd name="connsiteY30" fmla="*/ 1295400 h 6858000"/>
              <a:gd name="connsiteX31" fmla="*/ 4503903 w 4693698"/>
              <a:gd name="connsiteY31" fmla="*/ 1363662 h 6858000"/>
              <a:gd name="connsiteX32" fmla="*/ 4505583 w 4693698"/>
              <a:gd name="connsiteY32" fmla="*/ 1431925 h 6858000"/>
              <a:gd name="connsiteX33" fmla="*/ 4515661 w 4693698"/>
              <a:gd name="connsiteY33" fmla="*/ 1492250 h 6858000"/>
              <a:gd name="connsiteX34" fmla="*/ 4525739 w 4693698"/>
              <a:gd name="connsiteY34" fmla="*/ 1544637 h 6858000"/>
              <a:gd name="connsiteX35" fmla="*/ 4540854 w 4693698"/>
              <a:gd name="connsiteY35" fmla="*/ 1589087 h 6858000"/>
              <a:gd name="connsiteX36" fmla="*/ 4559330 w 4693698"/>
              <a:gd name="connsiteY36" fmla="*/ 1631950 h 6858000"/>
              <a:gd name="connsiteX37" fmla="*/ 4577806 w 4693698"/>
              <a:gd name="connsiteY37" fmla="*/ 1671637 h 6858000"/>
              <a:gd name="connsiteX38" fmla="*/ 4597961 w 4693698"/>
              <a:gd name="connsiteY38" fmla="*/ 1708150 h 6858000"/>
              <a:gd name="connsiteX39" fmla="*/ 4618116 w 4693698"/>
              <a:gd name="connsiteY39" fmla="*/ 1743075 h 6858000"/>
              <a:gd name="connsiteX40" fmla="*/ 4638271 w 4693698"/>
              <a:gd name="connsiteY40" fmla="*/ 1782762 h 6858000"/>
              <a:gd name="connsiteX41" fmla="*/ 4655067 w 4693698"/>
              <a:gd name="connsiteY41" fmla="*/ 1824037 h 6858000"/>
              <a:gd name="connsiteX42" fmla="*/ 4670184 w 4693698"/>
              <a:gd name="connsiteY42" fmla="*/ 1870075 h 6858000"/>
              <a:gd name="connsiteX43" fmla="*/ 4681941 w 4693698"/>
              <a:gd name="connsiteY43" fmla="*/ 1922462 h 6858000"/>
              <a:gd name="connsiteX44" fmla="*/ 4690339 w 4693698"/>
              <a:gd name="connsiteY44" fmla="*/ 1982787 h 6858000"/>
              <a:gd name="connsiteX45" fmla="*/ 4693698 w 4693698"/>
              <a:gd name="connsiteY45" fmla="*/ 2051050 h 6858000"/>
              <a:gd name="connsiteX46" fmla="*/ 4690339 w 4693698"/>
              <a:gd name="connsiteY46" fmla="*/ 2119312 h 6858000"/>
              <a:gd name="connsiteX47" fmla="*/ 4681941 w 4693698"/>
              <a:gd name="connsiteY47" fmla="*/ 2179637 h 6858000"/>
              <a:gd name="connsiteX48" fmla="*/ 4670184 w 4693698"/>
              <a:gd name="connsiteY48" fmla="*/ 2232025 h 6858000"/>
              <a:gd name="connsiteX49" fmla="*/ 4655067 w 4693698"/>
              <a:gd name="connsiteY49" fmla="*/ 2278062 h 6858000"/>
              <a:gd name="connsiteX50" fmla="*/ 4638271 w 4693698"/>
              <a:gd name="connsiteY50" fmla="*/ 2319337 h 6858000"/>
              <a:gd name="connsiteX51" fmla="*/ 4618116 w 4693698"/>
              <a:gd name="connsiteY51" fmla="*/ 2359025 h 6858000"/>
              <a:gd name="connsiteX52" fmla="*/ 4597961 w 4693698"/>
              <a:gd name="connsiteY52" fmla="*/ 2395537 h 6858000"/>
              <a:gd name="connsiteX53" fmla="*/ 4577806 w 4693698"/>
              <a:gd name="connsiteY53" fmla="*/ 2433637 h 6858000"/>
              <a:gd name="connsiteX54" fmla="*/ 4559330 w 4693698"/>
              <a:gd name="connsiteY54" fmla="*/ 2471737 h 6858000"/>
              <a:gd name="connsiteX55" fmla="*/ 4540854 w 4693698"/>
              <a:gd name="connsiteY55" fmla="*/ 2513012 h 6858000"/>
              <a:gd name="connsiteX56" fmla="*/ 4525739 w 4693698"/>
              <a:gd name="connsiteY56" fmla="*/ 2560637 h 6858000"/>
              <a:gd name="connsiteX57" fmla="*/ 4515661 w 4693698"/>
              <a:gd name="connsiteY57" fmla="*/ 2613025 h 6858000"/>
              <a:gd name="connsiteX58" fmla="*/ 4505583 w 4693698"/>
              <a:gd name="connsiteY58" fmla="*/ 2671762 h 6858000"/>
              <a:gd name="connsiteX59" fmla="*/ 4503903 w 4693698"/>
              <a:gd name="connsiteY59" fmla="*/ 2741612 h 6858000"/>
              <a:gd name="connsiteX60" fmla="*/ 4505583 w 4693698"/>
              <a:gd name="connsiteY60" fmla="*/ 2809875 h 6858000"/>
              <a:gd name="connsiteX61" fmla="*/ 4515661 w 4693698"/>
              <a:gd name="connsiteY61" fmla="*/ 2868612 h 6858000"/>
              <a:gd name="connsiteX62" fmla="*/ 4525739 w 4693698"/>
              <a:gd name="connsiteY62" fmla="*/ 2922587 h 6858000"/>
              <a:gd name="connsiteX63" fmla="*/ 4540854 w 4693698"/>
              <a:gd name="connsiteY63" fmla="*/ 2967037 h 6858000"/>
              <a:gd name="connsiteX64" fmla="*/ 4559330 w 4693698"/>
              <a:gd name="connsiteY64" fmla="*/ 3009900 h 6858000"/>
              <a:gd name="connsiteX65" fmla="*/ 4577806 w 4693698"/>
              <a:gd name="connsiteY65" fmla="*/ 3046412 h 6858000"/>
              <a:gd name="connsiteX66" fmla="*/ 4597961 w 4693698"/>
              <a:gd name="connsiteY66" fmla="*/ 3084512 h 6858000"/>
              <a:gd name="connsiteX67" fmla="*/ 4618116 w 4693698"/>
              <a:gd name="connsiteY67" fmla="*/ 3121025 h 6858000"/>
              <a:gd name="connsiteX68" fmla="*/ 4638271 w 4693698"/>
              <a:gd name="connsiteY68" fmla="*/ 3160712 h 6858000"/>
              <a:gd name="connsiteX69" fmla="*/ 4655067 w 4693698"/>
              <a:gd name="connsiteY69" fmla="*/ 3201987 h 6858000"/>
              <a:gd name="connsiteX70" fmla="*/ 4670184 w 4693698"/>
              <a:gd name="connsiteY70" fmla="*/ 3248025 h 6858000"/>
              <a:gd name="connsiteX71" fmla="*/ 4681941 w 4693698"/>
              <a:gd name="connsiteY71" fmla="*/ 3300412 h 6858000"/>
              <a:gd name="connsiteX72" fmla="*/ 4690339 w 4693698"/>
              <a:gd name="connsiteY72" fmla="*/ 3360737 h 6858000"/>
              <a:gd name="connsiteX73" fmla="*/ 4693698 w 4693698"/>
              <a:gd name="connsiteY73" fmla="*/ 3427412 h 6858000"/>
              <a:gd name="connsiteX74" fmla="*/ 4690339 w 4693698"/>
              <a:gd name="connsiteY74" fmla="*/ 3497262 h 6858000"/>
              <a:gd name="connsiteX75" fmla="*/ 4681941 w 4693698"/>
              <a:gd name="connsiteY75" fmla="*/ 3557587 h 6858000"/>
              <a:gd name="connsiteX76" fmla="*/ 4670184 w 4693698"/>
              <a:gd name="connsiteY76" fmla="*/ 3609975 h 6858000"/>
              <a:gd name="connsiteX77" fmla="*/ 4655067 w 4693698"/>
              <a:gd name="connsiteY77" fmla="*/ 3656012 h 6858000"/>
              <a:gd name="connsiteX78" fmla="*/ 4638271 w 4693698"/>
              <a:gd name="connsiteY78" fmla="*/ 3697287 h 6858000"/>
              <a:gd name="connsiteX79" fmla="*/ 4618116 w 4693698"/>
              <a:gd name="connsiteY79" fmla="*/ 3736975 h 6858000"/>
              <a:gd name="connsiteX80" fmla="*/ 4577806 w 4693698"/>
              <a:gd name="connsiteY80" fmla="*/ 3811587 h 6858000"/>
              <a:gd name="connsiteX81" fmla="*/ 4559330 w 4693698"/>
              <a:gd name="connsiteY81" fmla="*/ 3848100 h 6858000"/>
              <a:gd name="connsiteX82" fmla="*/ 4540854 w 4693698"/>
              <a:gd name="connsiteY82" fmla="*/ 3890962 h 6858000"/>
              <a:gd name="connsiteX83" fmla="*/ 4525739 w 4693698"/>
              <a:gd name="connsiteY83" fmla="*/ 3935412 h 6858000"/>
              <a:gd name="connsiteX84" fmla="*/ 4515661 w 4693698"/>
              <a:gd name="connsiteY84" fmla="*/ 3987800 h 6858000"/>
              <a:gd name="connsiteX85" fmla="*/ 4505583 w 4693698"/>
              <a:gd name="connsiteY85" fmla="*/ 4048125 h 6858000"/>
              <a:gd name="connsiteX86" fmla="*/ 4503903 w 4693698"/>
              <a:gd name="connsiteY86" fmla="*/ 4116387 h 6858000"/>
              <a:gd name="connsiteX87" fmla="*/ 4505583 w 4693698"/>
              <a:gd name="connsiteY87" fmla="*/ 4186237 h 6858000"/>
              <a:gd name="connsiteX88" fmla="*/ 4515661 w 4693698"/>
              <a:gd name="connsiteY88" fmla="*/ 4244975 h 6858000"/>
              <a:gd name="connsiteX89" fmla="*/ 4525739 w 4693698"/>
              <a:gd name="connsiteY89" fmla="*/ 4297362 h 6858000"/>
              <a:gd name="connsiteX90" fmla="*/ 4540854 w 4693698"/>
              <a:gd name="connsiteY90" fmla="*/ 4343400 h 6858000"/>
              <a:gd name="connsiteX91" fmla="*/ 4559330 w 4693698"/>
              <a:gd name="connsiteY91" fmla="*/ 4386262 h 6858000"/>
              <a:gd name="connsiteX92" fmla="*/ 4577806 w 4693698"/>
              <a:gd name="connsiteY92" fmla="*/ 4424362 h 6858000"/>
              <a:gd name="connsiteX93" fmla="*/ 4618116 w 4693698"/>
              <a:gd name="connsiteY93" fmla="*/ 4498975 h 6858000"/>
              <a:gd name="connsiteX94" fmla="*/ 4638271 w 4693698"/>
              <a:gd name="connsiteY94" fmla="*/ 4537075 h 6858000"/>
              <a:gd name="connsiteX95" fmla="*/ 4655067 w 4693698"/>
              <a:gd name="connsiteY95" fmla="*/ 4579937 h 6858000"/>
              <a:gd name="connsiteX96" fmla="*/ 4670184 w 4693698"/>
              <a:gd name="connsiteY96" fmla="*/ 4625975 h 6858000"/>
              <a:gd name="connsiteX97" fmla="*/ 4681941 w 4693698"/>
              <a:gd name="connsiteY97" fmla="*/ 4678362 h 6858000"/>
              <a:gd name="connsiteX98" fmla="*/ 4690339 w 4693698"/>
              <a:gd name="connsiteY98" fmla="*/ 4738687 h 6858000"/>
              <a:gd name="connsiteX99" fmla="*/ 4693698 w 4693698"/>
              <a:gd name="connsiteY99" fmla="*/ 4806950 h 6858000"/>
              <a:gd name="connsiteX100" fmla="*/ 4690339 w 4693698"/>
              <a:gd name="connsiteY100" fmla="*/ 4875212 h 6858000"/>
              <a:gd name="connsiteX101" fmla="*/ 4681941 w 4693698"/>
              <a:gd name="connsiteY101" fmla="*/ 4935537 h 6858000"/>
              <a:gd name="connsiteX102" fmla="*/ 4670184 w 4693698"/>
              <a:gd name="connsiteY102" fmla="*/ 4987925 h 6858000"/>
              <a:gd name="connsiteX103" fmla="*/ 4655067 w 4693698"/>
              <a:gd name="connsiteY103" fmla="*/ 5033962 h 6858000"/>
              <a:gd name="connsiteX104" fmla="*/ 4638271 w 4693698"/>
              <a:gd name="connsiteY104" fmla="*/ 5075237 h 6858000"/>
              <a:gd name="connsiteX105" fmla="*/ 4618116 w 4693698"/>
              <a:gd name="connsiteY105" fmla="*/ 5114925 h 6858000"/>
              <a:gd name="connsiteX106" fmla="*/ 4597961 w 4693698"/>
              <a:gd name="connsiteY106" fmla="*/ 5149850 h 6858000"/>
              <a:gd name="connsiteX107" fmla="*/ 4577806 w 4693698"/>
              <a:gd name="connsiteY107" fmla="*/ 5186362 h 6858000"/>
              <a:gd name="connsiteX108" fmla="*/ 4559330 w 4693698"/>
              <a:gd name="connsiteY108" fmla="*/ 5226050 h 6858000"/>
              <a:gd name="connsiteX109" fmla="*/ 4540854 w 4693698"/>
              <a:gd name="connsiteY109" fmla="*/ 5268912 h 6858000"/>
              <a:gd name="connsiteX110" fmla="*/ 4525739 w 4693698"/>
              <a:gd name="connsiteY110" fmla="*/ 5313362 h 6858000"/>
              <a:gd name="connsiteX111" fmla="*/ 4515661 w 4693698"/>
              <a:gd name="connsiteY111" fmla="*/ 5365750 h 6858000"/>
              <a:gd name="connsiteX112" fmla="*/ 4505583 w 4693698"/>
              <a:gd name="connsiteY112" fmla="*/ 5426075 h 6858000"/>
              <a:gd name="connsiteX113" fmla="*/ 4503903 w 4693698"/>
              <a:gd name="connsiteY113" fmla="*/ 5494337 h 6858000"/>
              <a:gd name="connsiteX114" fmla="*/ 4505583 w 4693698"/>
              <a:gd name="connsiteY114" fmla="*/ 5562600 h 6858000"/>
              <a:gd name="connsiteX115" fmla="*/ 4515661 w 4693698"/>
              <a:gd name="connsiteY115" fmla="*/ 5622925 h 6858000"/>
              <a:gd name="connsiteX116" fmla="*/ 4525739 w 4693698"/>
              <a:gd name="connsiteY116" fmla="*/ 5675312 h 6858000"/>
              <a:gd name="connsiteX117" fmla="*/ 4540854 w 4693698"/>
              <a:gd name="connsiteY117" fmla="*/ 5721350 h 6858000"/>
              <a:gd name="connsiteX118" fmla="*/ 4559330 w 4693698"/>
              <a:gd name="connsiteY118" fmla="*/ 5762625 h 6858000"/>
              <a:gd name="connsiteX119" fmla="*/ 4577806 w 4693698"/>
              <a:gd name="connsiteY119" fmla="*/ 5802312 h 6858000"/>
              <a:gd name="connsiteX120" fmla="*/ 4597961 w 4693698"/>
              <a:gd name="connsiteY120" fmla="*/ 5840412 h 6858000"/>
              <a:gd name="connsiteX121" fmla="*/ 4618116 w 4693698"/>
              <a:gd name="connsiteY121" fmla="*/ 5876925 h 6858000"/>
              <a:gd name="connsiteX122" fmla="*/ 4638271 w 4693698"/>
              <a:gd name="connsiteY122" fmla="*/ 5915025 h 6858000"/>
              <a:gd name="connsiteX123" fmla="*/ 4655067 w 4693698"/>
              <a:gd name="connsiteY123" fmla="*/ 5956300 h 6858000"/>
              <a:gd name="connsiteX124" fmla="*/ 4670184 w 4693698"/>
              <a:gd name="connsiteY124" fmla="*/ 6003925 h 6858000"/>
              <a:gd name="connsiteX125" fmla="*/ 4681941 w 4693698"/>
              <a:gd name="connsiteY125" fmla="*/ 6056312 h 6858000"/>
              <a:gd name="connsiteX126" fmla="*/ 4690339 w 4693698"/>
              <a:gd name="connsiteY126" fmla="*/ 6113462 h 6858000"/>
              <a:gd name="connsiteX127" fmla="*/ 4693698 w 4693698"/>
              <a:gd name="connsiteY127" fmla="*/ 6183312 h 6858000"/>
              <a:gd name="connsiteX128" fmla="*/ 4690339 w 4693698"/>
              <a:gd name="connsiteY128" fmla="*/ 6251575 h 6858000"/>
              <a:gd name="connsiteX129" fmla="*/ 4681941 w 4693698"/>
              <a:gd name="connsiteY129" fmla="*/ 6311900 h 6858000"/>
              <a:gd name="connsiteX130" fmla="*/ 4670184 w 4693698"/>
              <a:gd name="connsiteY130" fmla="*/ 6361112 h 6858000"/>
              <a:gd name="connsiteX131" fmla="*/ 4655067 w 4693698"/>
              <a:gd name="connsiteY131" fmla="*/ 6407150 h 6858000"/>
              <a:gd name="connsiteX132" fmla="*/ 4638271 w 4693698"/>
              <a:gd name="connsiteY132" fmla="*/ 6448425 h 6858000"/>
              <a:gd name="connsiteX133" fmla="*/ 4619796 w 4693698"/>
              <a:gd name="connsiteY133" fmla="*/ 6488112 h 6858000"/>
              <a:gd name="connsiteX134" fmla="*/ 4601320 w 4693698"/>
              <a:gd name="connsiteY134" fmla="*/ 6523037 h 6858000"/>
              <a:gd name="connsiteX135" fmla="*/ 4581165 w 4693698"/>
              <a:gd name="connsiteY135" fmla="*/ 6561137 h 6858000"/>
              <a:gd name="connsiteX136" fmla="*/ 4561010 w 4693698"/>
              <a:gd name="connsiteY136" fmla="*/ 6597650 h 6858000"/>
              <a:gd name="connsiteX137" fmla="*/ 4544214 w 4693698"/>
              <a:gd name="connsiteY137" fmla="*/ 6640512 h 6858000"/>
              <a:gd name="connsiteX138" fmla="*/ 4527418 w 4693698"/>
              <a:gd name="connsiteY138" fmla="*/ 6683375 h 6858000"/>
              <a:gd name="connsiteX139" fmla="*/ 4517340 w 4693698"/>
              <a:gd name="connsiteY139" fmla="*/ 6735762 h 6858000"/>
              <a:gd name="connsiteX140" fmla="*/ 4508943 w 4693698"/>
              <a:gd name="connsiteY140" fmla="*/ 6791325 h 6858000"/>
              <a:gd name="connsiteX141" fmla="*/ 4503903 w 4693698"/>
              <a:gd name="connsiteY141" fmla="*/ 6858000 h 6858000"/>
              <a:gd name="connsiteX142" fmla="*/ 1582057 w 4693698"/>
              <a:gd name="connsiteY142" fmla="*/ 6858000 h 6858000"/>
              <a:gd name="connsiteX143" fmla="*/ 420914 w 4693698"/>
              <a:gd name="connsiteY143" fmla="*/ 6858000 h 6858000"/>
              <a:gd name="connsiteX144" fmla="*/ 0 w 4693698"/>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3698" h="6858000">
                <a:moveTo>
                  <a:pt x="0" y="0"/>
                </a:moveTo>
                <a:lnTo>
                  <a:pt x="420914" y="0"/>
                </a:lnTo>
                <a:lnTo>
                  <a:pt x="1582057" y="0"/>
                </a:lnTo>
                <a:lnTo>
                  <a:pt x="4503903" y="0"/>
                </a:lnTo>
                <a:lnTo>
                  <a:pt x="4508943" y="66675"/>
                </a:lnTo>
                <a:lnTo>
                  <a:pt x="4517340" y="122237"/>
                </a:lnTo>
                <a:lnTo>
                  <a:pt x="4527418" y="174625"/>
                </a:lnTo>
                <a:lnTo>
                  <a:pt x="4544214" y="217487"/>
                </a:lnTo>
                <a:lnTo>
                  <a:pt x="4561010" y="260350"/>
                </a:lnTo>
                <a:lnTo>
                  <a:pt x="4581165" y="296862"/>
                </a:lnTo>
                <a:lnTo>
                  <a:pt x="4601320" y="334962"/>
                </a:lnTo>
                <a:lnTo>
                  <a:pt x="4619796" y="369887"/>
                </a:lnTo>
                <a:lnTo>
                  <a:pt x="4638271" y="409575"/>
                </a:lnTo>
                <a:lnTo>
                  <a:pt x="4655067" y="450850"/>
                </a:lnTo>
                <a:lnTo>
                  <a:pt x="4670184" y="496887"/>
                </a:lnTo>
                <a:lnTo>
                  <a:pt x="4681941" y="546100"/>
                </a:lnTo>
                <a:lnTo>
                  <a:pt x="4690339" y="606425"/>
                </a:lnTo>
                <a:lnTo>
                  <a:pt x="4693698" y="673100"/>
                </a:lnTo>
                <a:lnTo>
                  <a:pt x="4690339" y="744537"/>
                </a:lnTo>
                <a:lnTo>
                  <a:pt x="4681941" y="801687"/>
                </a:lnTo>
                <a:lnTo>
                  <a:pt x="4670184" y="854075"/>
                </a:lnTo>
                <a:lnTo>
                  <a:pt x="4655067" y="901700"/>
                </a:lnTo>
                <a:lnTo>
                  <a:pt x="4638271" y="942975"/>
                </a:lnTo>
                <a:lnTo>
                  <a:pt x="4618116" y="981075"/>
                </a:lnTo>
                <a:lnTo>
                  <a:pt x="4597961" y="1017587"/>
                </a:lnTo>
                <a:lnTo>
                  <a:pt x="4577806" y="1055687"/>
                </a:lnTo>
                <a:lnTo>
                  <a:pt x="4559330" y="1095375"/>
                </a:lnTo>
                <a:lnTo>
                  <a:pt x="4540854" y="1136650"/>
                </a:lnTo>
                <a:lnTo>
                  <a:pt x="4525739" y="1182687"/>
                </a:lnTo>
                <a:lnTo>
                  <a:pt x="4515661" y="1235075"/>
                </a:lnTo>
                <a:lnTo>
                  <a:pt x="4505583" y="1295400"/>
                </a:lnTo>
                <a:lnTo>
                  <a:pt x="4503903" y="1363662"/>
                </a:lnTo>
                <a:lnTo>
                  <a:pt x="4505583" y="1431925"/>
                </a:lnTo>
                <a:lnTo>
                  <a:pt x="4515661" y="1492250"/>
                </a:lnTo>
                <a:lnTo>
                  <a:pt x="4525739" y="1544637"/>
                </a:lnTo>
                <a:lnTo>
                  <a:pt x="4540854" y="1589087"/>
                </a:lnTo>
                <a:lnTo>
                  <a:pt x="4559330" y="1631950"/>
                </a:lnTo>
                <a:lnTo>
                  <a:pt x="4577806" y="1671637"/>
                </a:lnTo>
                <a:lnTo>
                  <a:pt x="4597961" y="1708150"/>
                </a:lnTo>
                <a:lnTo>
                  <a:pt x="4618116" y="1743075"/>
                </a:lnTo>
                <a:lnTo>
                  <a:pt x="4638271" y="1782762"/>
                </a:lnTo>
                <a:lnTo>
                  <a:pt x="4655067" y="1824037"/>
                </a:lnTo>
                <a:lnTo>
                  <a:pt x="4670184" y="1870075"/>
                </a:lnTo>
                <a:lnTo>
                  <a:pt x="4681941" y="1922462"/>
                </a:lnTo>
                <a:lnTo>
                  <a:pt x="4690339" y="1982787"/>
                </a:lnTo>
                <a:lnTo>
                  <a:pt x="4693698" y="2051050"/>
                </a:lnTo>
                <a:lnTo>
                  <a:pt x="4690339" y="2119312"/>
                </a:lnTo>
                <a:lnTo>
                  <a:pt x="4681941" y="2179637"/>
                </a:lnTo>
                <a:lnTo>
                  <a:pt x="4670184" y="2232025"/>
                </a:lnTo>
                <a:lnTo>
                  <a:pt x="4655067" y="2278062"/>
                </a:lnTo>
                <a:lnTo>
                  <a:pt x="4638271" y="2319337"/>
                </a:lnTo>
                <a:lnTo>
                  <a:pt x="4618116" y="2359025"/>
                </a:lnTo>
                <a:lnTo>
                  <a:pt x="4597961" y="2395537"/>
                </a:lnTo>
                <a:lnTo>
                  <a:pt x="4577806" y="2433637"/>
                </a:lnTo>
                <a:lnTo>
                  <a:pt x="4559330" y="2471737"/>
                </a:lnTo>
                <a:lnTo>
                  <a:pt x="4540854" y="2513012"/>
                </a:lnTo>
                <a:lnTo>
                  <a:pt x="4525739" y="2560637"/>
                </a:lnTo>
                <a:lnTo>
                  <a:pt x="4515661" y="2613025"/>
                </a:lnTo>
                <a:lnTo>
                  <a:pt x="4505583" y="2671762"/>
                </a:lnTo>
                <a:lnTo>
                  <a:pt x="4503903" y="2741612"/>
                </a:lnTo>
                <a:lnTo>
                  <a:pt x="4505583" y="2809875"/>
                </a:lnTo>
                <a:lnTo>
                  <a:pt x="4515661" y="2868612"/>
                </a:lnTo>
                <a:lnTo>
                  <a:pt x="4525739" y="2922587"/>
                </a:lnTo>
                <a:lnTo>
                  <a:pt x="4540854" y="2967037"/>
                </a:lnTo>
                <a:lnTo>
                  <a:pt x="4559330" y="3009900"/>
                </a:lnTo>
                <a:lnTo>
                  <a:pt x="4577806" y="3046412"/>
                </a:lnTo>
                <a:lnTo>
                  <a:pt x="4597961" y="3084512"/>
                </a:lnTo>
                <a:lnTo>
                  <a:pt x="4618116" y="3121025"/>
                </a:lnTo>
                <a:lnTo>
                  <a:pt x="4638271" y="3160712"/>
                </a:lnTo>
                <a:lnTo>
                  <a:pt x="4655067" y="3201987"/>
                </a:lnTo>
                <a:lnTo>
                  <a:pt x="4670184" y="3248025"/>
                </a:lnTo>
                <a:lnTo>
                  <a:pt x="4681941" y="3300412"/>
                </a:lnTo>
                <a:lnTo>
                  <a:pt x="4690339" y="3360737"/>
                </a:lnTo>
                <a:lnTo>
                  <a:pt x="4693698" y="3427412"/>
                </a:lnTo>
                <a:lnTo>
                  <a:pt x="4690339" y="3497262"/>
                </a:lnTo>
                <a:lnTo>
                  <a:pt x="4681941" y="3557587"/>
                </a:lnTo>
                <a:lnTo>
                  <a:pt x="4670184" y="3609975"/>
                </a:lnTo>
                <a:lnTo>
                  <a:pt x="4655067" y="3656012"/>
                </a:lnTo>
                <a:lnTo>
                  <a:pt x="4638271" y="3697287"/>
                </a:lnTo>
                <a:lnTo>
                  <a:pt x="4618116" y="3736975"/>
                </a:lnTo>
                <a:lnTo>
                  <a:pt x="4577806" y="3811587"/>
                </a:lnTo>
                <a:lnTo>
                  <a:pt x="4559330" y="3848100"/>
                </a:lnTo>
                <a:lnTo>
                  <a:pt x="4540854" y="3890962"/>
                </a:lnTo>
                <a:lnTo>
                  <a:pt x="4525739" y="3935412"/>
                </a:lnTo>
                <a:lnTo>
                  <a:pt x="4515661" y="3987800"/>
                </a:lnTo>
                <a:lnTo>
                  <a:pt x="4505583" y="4048125"/>
                </a:lnTo>
                <a:lnTo>
                  <a:pt x="4503903" y="4116387"/>
                </a:lnTo>
                <a:lnTo>
                  <a:pt x="4505583" y="4186237"/>
                </a:lnTo>
                <a:lnTo>
                  <a:pt x="4515661" y="4244975"/>
                </a:lnTo>
                <a:lnTo>
                  <a:pt x="4525739" y="4297362"/>
                </a:lnTo>
                <a:lnTo>
                  <a:pt x="4540854" y="4343400"/>
                </a:lnTo>
                <a:lnTo>
                  <a:pt x="4559330" y="4386262"/>
                </a:lnTo>
                <a:lnTo>
                  <a:pt x="4577806" y="4424362"/>
                </a:lnTo>
                <a:lnTo>
                  <a:pt x="4618116" y="4498975"/>
                </a:lnTo>
                <a:lnTo>
                  <a:pt x="4638271" y="4537075"/>
                </a:lnTo>
                <a:lnTo>
                  <a:pt x="4655067" y="4579937"/>
                </a:lnTo>
                <a:lnTo>
                  <a:pt x="4670184" y="4625975"/>
                </a:lnTo>
                <a:lnTo>
                  <a:pt x="4681941" y="4678362"/>
                </a:lnTo>
                <a:lnTo>
                  <a:pt x="4690339" y="4738687"/>
                </a:lnTo>
                <a:lnTo>
                  <a:pt x="4693698" y="4806950"/>
                </a:lnTo>
                <a:lnTo>
                  <a:pt x="4690339" y="4875212"/>
                </a:lnTo>
                <a:lnTo>
                  <a:pt x="4681941" y="4935537"/>
                </a:lnTo>
                <a:lnTo>
                  <a:pt x="4670184" y="4987925"/>
                </a:lnTo>
                <a:lnTo>
                  <a:pt x="4655067" y="5033962"/>
                </a:lnTo>
                <a:lnTo>
                  <a:pt x="4638271" y="5075237"/>
                </a:lnTo>
                <a:lnTo>
                  <a:pt x="4618116" y="5114925"/>
                </a:lnTo>
                <a:lnTo>
                  <a:pt x="4597961" y="5149850"/>
                </a:lnTo>
                <a:lnTo>
                  <a:pt x="4577806" y="5186362"/>
                </a:lnTo>
                <a:lnTo>
                  <a:pt x="4559330" y="5226050"/>
                </a:lnTo>
                <a:lnTo>
                  <a:pt x="4540854" y="5268912"/>
                </a:lnTo>
                <a:lnTo>
                  <a:pt x="4525739" y="5313362"/>
                </a:lnTo>
                <a:lnTo>
                  <a:pt x="4515661" y="5365750"/>
                </a:lnTo>
                <a:lnTo>
                  <a:pt x="4505583" y="5426075"/>
                </a:lnTo>
                <a:lnTo>
                  <a:pt x="4503903" y="5494337"/>
                </a:lnTo>
                <a:lnTo>
                  <a:pt x="4505583" y="5562600"/>
                </a:lnTo>
                <a:lnTo>
                  <a:pt x="4515661" y="5622925"/>
                </a:lnTo>
                <a:lnTo>
                  <a:pt x="4525739" y="5675312"/>
                </a:lnTo>
                <a:lnTo>
                  <a:pt x="4540854" y="5721350"/>
                </a:lnTo>
                <a:lnTo>
                  <a:pt x="4559330" y="5762625"/>
                </a:lnTo>
                <a:lnTo>
                  <a:pt x="4577806" y="5802312"/>
                </a:lnTo>
                <a:lnTo>
                  <a:pt x="4597961" y="5840412"/>
                </a:lnTo>
                <a:lnTo>
                  <a:pt x="4618116" y="5876925"/>
                </a:lnTo>
                <a:lnTo>
                  <a:pt x="4638271" y="5915025"/>
                </a:lnTo>
                <a:lnTo>
                  <a:pt x="4655067" y="5956300"/>
                </a:lnTo>
                <a:lnTo>
                  <a:pt x="4670184" y="6003925"/>
                </a:lnTo>
                <a:lnTo>
                  <a:pt x="4681941" y="6056312"/>
                </a:lnTo>
                <a:lnTo>
                  <a:pt x="4690339" y="6113462"/>
                </a:lnTo>
                <a:lnTo>
                  <a:pt x="4693698" y="6183312"/>
                </a:lnTo>
                <a:lnTo>
                  <a:pt x="4690339" y="6251575"/>
                </a:lnTo>
                <a:lnTo>
                  <a:pt x="4681941" y="6311900"/>
                </a:lnTo>
                <a:lnTo>
                  <a:pt x="4670184" y="6361112"/>
                </a:lnTo>
                <a:lnTo>
                  <a:pt x="4655067" y="6407150"/>
                </a:lnTo>
                <a:lnTo>
                  <a:pt x="4638271" y="6448425"/>
                </a:lnTo>
                <a:lnTo>
                  <a:pt x="4619796" y="6488112"/>
                </a:lnTo>
                <a:lnTo>
                  <a:pt x="4601320" y="6523037"/>
                </a:lnTo>
                <a:lnTo>
                  <a:pt x="4581165" y="6561137"/>
                </a:lnTo>
                <a:lnTo>
                  <a:pt x="4561010" y="6597650"/>
                </a:lnTo>
                <a:lnTo>
                  <a:pt x="4544214" y="6640512"/>
                </a:lnTo>
                <a:lnTo>
                  <a:pt x="4527418" y="6683375"/>
                </a:lnTo>
                <a:lnTo>
                  <a:pt x="4517340" y="6735762"/>
                </a:lnTo>
                <a:lnTo>
                  <a:pt x="4508943" y="6791325"/>
                </a:lnTo>
                <a:lnTo>
                  <a:pt x="4503903" y="6858000"/>
                </a:lnTo>
                <a:lnTo>
                  <a:pt x="1582057" y="6858000"/>
                </a:lnTo>
                <a:lnTo>
                  <a:pt x="420914" y="6858000"/>
                </a:lnTo>
                <a:lnTo>
                  <a:pt x="0" y="6858000"/>
                </a:lnTo>
                <a:close/>
              </a:path>
            </a:pathLst>
          </a:custGeom>
          <a:solidFill>
            <a:schemeClr val="accent2"/>
          </a:solidFill>
          <a:ln w="0">
            <a:solidFill>
              <a:schemeClr val="accent2"/>
            </a:solidFill>
            <a:prstDash val="solid"/>
            <a:round/>
            <a:headEnd/>
            <a:tailEnd/>
          </a:ln>
        </p:spPr>
        <p:txBody>
          <a:bodyPr wrap="square">
            <a:noAutofit/>
          </a:bodyPr>
          <a:lstStyle/>
          <a:p>
            <a:endParaRPr lang="en-US" dirty="0"/>
          </a:p>
        </p:txBody>
      </p:sp>
      <p:sp>
        <p:nvSpPr>
          <p:cNvPr id="26" name="Freeform: Shape 25">
            <a:extLst>
              <a:ext uri="{FF2B5EF4-FFF2-40B4-BE49-F238E27FC236}">
                <a16:creationId xmlns:a16="http://schemas.microsoft.com/office/drawing/2014/main" id="{4B9FAFB2-BEB5-4848-8018-BCAD99E2E1A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0" y="0"/>
            <a:ext cx="4838076" cy="6858000"/>
          </a:xfrm>
          <a:custGeom>
            <a:avLst/>
            <a:gdLst>
              <a:gd name="connsiteX0" fmla="*/ 4838076 w 4838076"/>
              <a:gd name="connsiteY0" fmla="*/ 0 h 6858000"/>
              <a:gd name="connsiteX1" fmla="*/ 4417162 w 4838076"/>
              <a:gd name="connsiteY1" fmla="*/ 0 h 6858000"/>
              <a:gd name="connsiteX2" fmla="*/ 3459219 w 4838076"/>
              <a:gd name="connsiteY2" fmla="*/ 0 h 6858000"/>
              <a:gd name="connsiteX3" fmla="*/ 334174 w 4838076"/>
              <a:gd name="connsiteY3" fmla="*/ 0 h 6858000"/>
              <a:gd name="connsiteX4" fmla="*/ 334173 w 4838076"/>
              <a:gd name="connsiteY4" fmla="*/ 0 h 6858000"/>
              <a:gd name="connsiteX5" fmla="*/ 189795 w 4838076"/>
              <a:gd name="connsiteY5" fmla="*/ 0 h 6858000"/>
              <a:gd name="connsiteX6" fmla="*/ 184756 w 4838076"/>
              <a:gd name="connsiteY6" fmla="*/ 66675 h 6858000"/>
              <a:gd name="connsiteX7" fmla="*/ 176358 w 4838076"/>
              <a:gd name="connsiteY7" fmla="*/ 122237 h 6858000"/>
              <a:gd name="connsiteX8" fmla="*/ 166281 w 4838076"/>
              <a:gd name="connsiteY8" fmla="*/ 174625 h 6858000"/>
              <a:gd name="connsiteX9" fmla="*/ 149485 w 4838076"/>
              <a:gd name="connsiteY9" fmla="*/ 217487 h 6858000"/>
              <a:gd name="connsiteX10" fmla="*/ 132689 w 4838076"/>
              <a:gd name="connsiteY10" fmla="*/ 260350 h 6858000"/>
              <a:gd name="connsiteX11" fmla="*/ 112534 w 4838076"/>
              <a:gd name="connsiteY11" fmla="*/ 296862 h 6858000"/>
              <a:gd name="connsiteX12" fmla="*/ 92379 w 4838076"/>
              <a:gd name="connsiteY12" fmla="*/ 334962 h 6858000"/>
              <a:gd name="connsiteX13" fmla="*/ 73903 w 4838076"/>
              <a:gd name="connsiteY13" fmla="*/ 369887 h 6858000"/>
              <a:gd name="connsiteX14" fmla="*/ 55427 w 4838076"/>
              <a:gd name="connsiteY14" fmla="*/ 409575 h 6858000"/>
              <a:gd name="connsiteX15" fmla="*/ 38632 w 4838076"/>
              <a:gd name="connsiteY15" fmla="*/ 450850 h 6858000"/>
              <a:gd name="connsiteX16" fmla="*/ 23515 w 4838076"/>
              <a:gd name="connsiteY16" fmla="*/ 496887 h 6858000"/>
              <a:gd name="connsiteX17" fmla="*/ 11758 w 4838076"/>
              <a:gd name="connsiteY17" fmla="*/ 546100 h 6858000"/>
              <a:gd name="connsiteX18" fmla="*/ 3359 w 4838076"/>
              <a:gd name="connsiteY18" fmla="*/ 606425 h 6858000"/>
              <a:gd name="connsiteX19" fmla="*/ 0 w 4838076"/>
              <a:gd name="connsiteY19" fmla="*/ 673100 h 6858000"/>
              <a:gd name="connsiteX20" fmla="*/ 3359 w 4838076"/>
              <a:gd name="connsiteY20" fmla="*/ 744537 h 6858000"/>
              <a:gd name="connsiteX21" fmla="*/ 11758 w 4838076"/>
              <a:gd name="connsiteY21" fmla="*/ 801687 h 6858000"/>
              <a:gd name="connsiteX22" fmla="*/ 23515 w 4838076"/>
              <a:gd name="connsiteY22" fmla="*/ 854075 h 6858000"/>
              <a:gd name="connsiteX23" fmla="*/ 38632 w 4838076"/>
              <a:gd name="connsiteY23" fmla="*/ 901700 h 6858000"/>
              <a:gd name="connsiteX24" fmla="*/ 55427 w 4838076"/>
              <a:gd name="connsiteY24" fmla="*/ 942975 h 6858000"/>
              <a:gd name="connsiteX25" fmla="*/ 75583 w 4838076"/>
              <a:gd name="connsiteY25" fmla="*/ 981075 h 6858000"/>
              <a:gd name="connsiteX26" fmla="*/ 95738 w 4838076"/>
              <a:gd name="connsiteY26" fmla="*/ 1017587 h 6858000"/>
              <a:gd name="connsiteX27" fmla="*/ 115893 w 4838076"/>
              <a:gd name="connsiteY27" fmla="*/ 1055687 h 6858000"/>
              <a:gd name="connsiteX28" fmla="*/ 134368 w 4838076"/>
              <a:gd name="connsiteY28" fmla="*/ 1095375 h 6858000"/>
              <a:gd name="connsiteX29" fmla="*/ 152844 w 4838076"/>
              <a:gd name="connsiteY29" fmla="*/ 1136650 h 6858000"/>
              <a:gd name="connsiteX30" fmla="*/ 167960 w 4838076"/>
              <a:gd name="connsiteY30" fmla="*/ 1182687 h 6858000"/>
              <a:gd name="connsiteX31" fmla="*/ 178038 w 4838076"/>
              <a:gd name="connsiteY31" fmla="*/ 1235075 h 6858000"/>
              <a:gd name="connsiteX32" fmla="*/ 188115 w 4838076"/>
              <a:gd name="connsiteY32" fmla="*/ 1295400 h 6858000"/>
              <a:gd name="connsiteX33" fmla="*/ 189795 w 4838076"/>
              <a:gd name="connsiteY33" fmla="*/ 1363662 h 6858000"/>
              <a:gd name="connsiteX34" fmla="*/ 188115 w 4838076"/>
              <a:gd name="connsiteY34" fmla="*/ 1431925 h 6858000"/>
              <a:gd name="connsiteX35" fmla="*/ 178038 w 4838076"/>
              <a:gd name="connsiteY35" fmla="*/ 1492250 h 6858000"/>
              <a:gd name="connsiteX36" fmla="*/ 167960 w 4838076"/>
              <a:gd name="connsiteY36" fmla="*/ 1544637 h 6858000"/>
              <a:gd name="connsiteX37" fmla="*/ 152844 w 4838076"/>
              <a:gd name="connsiteY37" fmla="*/ 1589087 h 6858000"/>
              <a:gd name="connsiteX38" fmla="*/ 134368 w 4838076"/>
              <a:gd name="connsiteY38" fmla="*/ 1631950 h 6858000"/>
              <a:gd name="connsiteX39" fmla="*/ 115893 w 4838076"/>
              <a:gd name="connsiteY39" fmla="*/ 1671637 h 6858000"/>
              <a:gd name="connsiteX40" fmla="*/ 95738 w 4838076"/>
              <a:gd name="connsiteY40" fmla="*/ 1708150 h 6858000"/>
              <a:gd name="connsiteX41" fmla="*/ 75583 w 4838076"/>
              <a:gd name="connsiteY41" fmla="*/ 1743075 h 6858000"/>
              <a:gd name="connsiteX42" fmla="*/ 55427 w 4838076"/>
              <a:gd name="connsiteY42" fmla="*/ 1782762 h 6858000"/>
              <a:gd name="connsiteX43" fmla="*/ 38632 w 4838076"/>
              <a:gd name="connsiteY43" fmla="*/ 1824037 h 6858000"/>
              <a:gd name="connsiteX44" fmla="*/ 23515 w 4838076"/>
              <a:gd name="connsiteY44" fmla="*/ 1870075 h 6858000"/>
              <a:gd name="connsiteX45" fmla="*/ 11758 w 4838076"/>
              <a:gd name="connsiteY45" fmla="*/ 1922462 h 6858000"/>
              <a:gd name="connsiteX46" fmla="*/ 3359 w 4838076"/>
              <a:gd name="connsiteY46" fmla="*/ 1982787 h 6858000"/>
              <a:gd name="connsiteX47" fmla="*/ 0 w 4838076"/>
              <a:gd name="connsiteY47" fmla="*/ 2051050 h 6858000"/>
              <a:gd name="connsiteX48" fmla="*/ 3359 w 4838076"/>
              <a:gd name="connsiteY48" fmla="*/ 2119312 h 6858000"/>
              <a:gd name="connsiteX49" fmla="*/ 11758 w 4838076"/>
              <a:gd name="connsiteY49" fmla="*/ 2179637 h 6858000"/>
              <a:gd name="connsiteX50" fmla="*/ 23515 w 4838076"/>
              <a:gd name="connsiteY50" fmla="*/ 2232025 h 6858000"/>
              <a:gd name="connsiteX51" fmla="*/ 38632 w 4838076"/>
              <a:gd name="connsiteY51" fmla="*/ 2278062 h 6858000"/>
              <a:gd name="connsiteX52" fmla="*/ 55427 w 4838076"/>
              <a:gd name="connsiteY52" fmla="*/ 2319337 h 6858000"/>
              <a:gd name="connsiteX53" fmla="*/ 75583 w 4838076"/>
              <a:gd name="connsiteY53" fmla="*/ 2359025 h 6858000"/>
              <a:gd name="connsiteX54" fmla="*/ 95738 w 4838076"/>
              <a:gd name="connsiteY54" fmla="*/ 2395537 h 6858000"/>
              <a:gd name="connsiteX55" fmla="*/ 115893 w 4838076"/>
              <a:gd name="connsiteY55" fmla="*/ 2433637 h 6858000"/>
              <a:gd name="connsiteX56" fmla="*/ 134368 w 4838076"/>
              <a:gd name="connsiteY56" fmla="*/ 2471737 h 6858000"/>
              <a:gd name="connsiteX57" fmla="*/ 152844 w 4838076"/>
              <a:gd name="connsiteY57" fmla="*/ 2513012 h 6858000"/>
              <a:gd name="connsiteX58" fmla="*/ 167960 w 4838076"/>
              <a:gd name="connsiteY58" fmla="*/ 2560637 h 6858000"/>
              <a:gd name="connsiteX59" fmla="*/ 178038 w 4838076"/>
              <a:gd name="connsiteY59" fmla="*/ 2613025 h 6858000"/>
              <a:gd name="connsiteX60" fmla="*/ 188115 w 4838076"/>
              <a:gd name="connsiteY60" fmla="*/ 2671762 h 6858000"/>
              <a:gd name="connsiteX61" fmla="*/ 189795 w 4838076"/>
              <a:gd name="connsiteY61" fmla="*/ 2741612 h 6858000"/>
              <a:gd name="connsiteX62" fmla="*/ 188115 w 4838076"/>
              <a:gd name="connsiteY62" fmla="*/ 2809875 h 6858000"/>
              <a:gd name="connsiteX63" fmla="*/ 178038 w 4838076"/>
              <a:gd name="connsiteY63" fmla="*/ 2868612 h 6858000"/>
              <a:gd name="connsiteX64" fmla="*/ 167960 w 4838076"/>
              <a:gd name="connsiteY64" fmla="*/ 2922587 h 6858000"/>
              <a:gd name="connsiteX65" fmla="*/ 152844 w 4838076"/>
              <a:gd name="connsiteY65" fmla="*/ 2967037 h 6858000"/>
              <a:gd name="connsiteX66" fmla="*/ 134368 w 4838076"/>
              <a:gd name="connsiteY66" fmla="*/ 3009900 h 6858000"/>
              <a:gd name="connsiteX67" fmla="*/ 115893 w 4838076"/>
              <a:gd name="connsiteY67" fmla="*/ 3046412 h 6858000"/>
              <a:gd name="connsiteX68" fmla="*/ 95738 w 4838076"/>
              <a:gd name="connsiteY68" fmla="*/ 3084512 h 6858000"/>
              <a:gd name="connsiteX69" fmla="*/ 75583 w 4838076"/>
              <a:gd name="connsiteY69" fmla="*/ 3121025 h 6858000"/>
              <a:gd name="connsiteX70" fmla="*/ 55427 w 4838076"/>
              <a:gd name="connsiteY70" fmla="*/ 3160712 h 6858000"/>
              <a:gd name="connsiteX71" fmla="*/ 38632 w 4838076"/>
              <a:gd name="connsiteY71" fmla="*/ 3201987 h 6858000"/>
              <a:gd name="connsiteX72" fmla="*/ 23515 w 4838076"/>
              <a:gd name="connsiteY72" fmla="*/ 3248025 h 6858000"/>
              <a:gd name="connsiteX73" fmla="*/ 11758 w 4838076"/>
              <a:gd name="connsiteY73" fmla="*/ 3300412 h 6858000"/>
              <a:gd name="connsiteX74" fmla="*/ 3359 w 4838076"/>
              <a:gd name="connsiteY74" fmla="*/ 3360737 h 6858000"/>
              <a:gd name="connsiteX75" fmla="*/ 0 w 4838076"/>
              <a:gd name="connsiteY75" fmla="*/ 3427412 h 6858000"/>
              <a:gd name="connsiteX76" fmla="*/ 3359 w 4838076"/>
              <a:gd name="connsiteY76" fmla="*/ 3497262 h 6858000"/>
              <a:gd name="connsiteX77" fmla="*/ 11758 w 4838076"/>
              <a:gd name="connsiteY77" fmla="*/ 3557587 h 6858000"/>
              <a:gd name="connsiteX78" fmla="*/ 23515 w 4838076"/>
              <a:gd name="connsiteY78" fmla="*/ 3609975 h 6858000"/>
              <a:gd name="connsiteX79" fmla="*/ 38632 w 4838076"/>
              <a:gd name="connsiteY79" fmla="*/ 3656012 h 6858000"/>
              <a:gd name="connsiteX80" fmla="*/ 55427 w 4838076"/>
              <a:gd name="connsiteY80" fmla="*/ 3697287 h 6858000"/>
              <a:gd name="connsiteX81" fmla="*/ 75583 w 4838076"/>
              <a:gd name="connsiteY81" fmla="*/ 3736975 h 6858000"/>
              <a:gd name="connsiteX82" fmla="*/ 115893 w 4838076"/>
              <a:gd name="connsiteY82" fmla="*/ 3811587 h 6858000"/>
              <a:gd name="connsiteX83" fmla="*/ 134368 w 4838076"/>
              <a:gd name="connsiteY83" fmla="*/ 3848100 h 6858000"/>
              <a:gd name="connsiteX84" fmla="*/ 152844 w 4838076"/>
              <a:gd name="connsiteY84" fmla="*/ 3890962 h 6858000"/>
              <a:gd name="connsiteX85" fmla="*/ 167960 w 4838076"/>
              <a:gd name="connsiteY85" fmla="*/ 3935412 h 6858000"/>
              <a:gd name="connsiteX86" fmla="*/ 178038 w 4838076"/>
              <a:gd name="connsiteY86" fmla="*/ 3987800 h 6858000"/>
              <a:gd name="connsiteX87" fmla="*/ 188115 w 4838076"/>
              <a:gd name="connsiteY87" fmla="*/ 4048125 h 6858000"/>
              <a:gd name="connsiteX88" fmla="*/ 189795 w 4838076"/>
              <a:gd name="connsiteY88" fmla="*/ 4116387 h 6858000"/>
              <a:gd name="connsiteX89" fmla="*/ 188115 w 4838076"/>
              <a:gd name="connsiteY89" fmla="*/ 4186237 h 6858000"/>
              <a:gd name="connsiteX90" fmla="*/ 178038 w 4838076"/>
              <a:gd name="connsiteY90" fmla="*/ 4244975 h 6858000"/>
              <a:gd name="connsiteX91" fmla="*/ 167960 w 4838076"/>
              <a:gd name="connsiteY91" fmla="*/ 4297362 h 6858000"/>
              <a:gd name="connsiteX92" fmla="*/ 152844 w 4838076"/>
              <a:gd name="connsiteY92" fmla="*/ 4343400 h 6858000"/>
              <a:gd name="connsiteX93" fmla="*/ 134368 w 4838076"/>
              <a:gd name="connsiteY93" fmla="*/ 4386262 h 6858000"/>
              <a:gd name="connsiteX94" fmla="*/ 115893 w 4838076"/>
              <a:gd name="connsiteY94" fmla="*/ 4424362 h 6858000"/>
              <a:gd name="connsiteX95" fmla="*/ 75583 w 4838076"/>
              <a:gd name="connsiteY95" fmla="*/ 4498975 h 6858000"/>
              <a:gd name="connsiteX96" fmla="*/ 55427 w 4838076"/>
              <a:gd name="connsiteY96" fmla="*/ 4537075 h 6858000"/>
              <a:gd name="connsiteX97" fmla="*/ 38632 w 4838076"/>
              <a:gd name="connsiteY97" fmla="*/ 4579937 h 6858000"/>
              <a:gd name="connsiteX98" fmla="*/ 23515 w 4838076"/>
              <a:gd name="connsiteY98" fmla="*/ 4625975 h 6858000"/>
              <a:gd name="connsiteX99" fmla="*/ 11758 w 4838076"/>
              <a:gd name="connsiteY99" fmla="*/ 4678362 h 6858000"/>
              <a:gd name="connsiteX100" fmla="*/ 3359 w 4838076"/>
              <a:gd name="connsiteY100" fmla="*/ 4738687 h 6858000"/>
              <a:gd name="connsiteX101" fmla="*/ 0 w 4838076"/>
              <a:gd name="connsiteY101" fmla="*/ 4806950 h 6858000"/>
              <a:gd name="connsiteX102" fmla="*/ 3359 w 4838076"/>
              <a:gd name="connsiteY102" fmla="*/ 4875212 h 6858000"/>
              <a:gd name="connsiteX103" fmla="*/ 11758 w 4838076"/>
              <a:gd name="connsiteY103" fmla="*/ 4935537 h 6858000"/>
              <a:gd name="connsiteX104" fmla="*/ 23515 w 4838076"/>
              <a:gd name="connsiteY104" fmla="*/ 4987925 h 6858000"/>
              <a:gd name="connsiteX105" fmla="*/ 38632 w 4838076"/>
              <a:gd name="connsiteY105" fmla="*/ 5033962 h 6858000"/>
              <a:gd name="connsiteX106" fmla="*/ 55427 w 4838076"/>
              <a:gd name="connsiteY106" fmla="*/ 5075237 h 6858000"/>
              <a:gd name="connsiteX107" fmla="*/ 75583 w 4838076"/>
              <a:gd name="connsiteY107" fmla="*/ 5114925 h 6858000"/>
              <a:gd name="connsiteX108" fmla="*/ 95738 w 4838076"/>
              <a:gd name="connsiteY108" fmla="*/ 5149850 h 6858000"/>
              <a:gd name="connsiteX109" fmla="*/ 115893 w 4838076"/>
              <a:gd name="connsiteY109" fmla="*/ 5186362 h 6858000"/>
              <a:gd name="connsiteX110" fmla="*/ 134368 w 4838076"/>
              <a:gd name="connsiteY110" fmla="*/ 5226050 h 6858000"/>
              <a:gd name="connsiteX111" fmla="*/ 152844 w 4838076"/>
              <a:gd name="connsiteY111" fmla="*/ 5268912 h 6858000"/>
              <a:gd name="connsiteX112" fmla="*/ 167960 w 4838076"/>
              <a:gd name="connsiteY112" fmla="*/ 5313362 h 6858000"/>
              <a:gd name="connsiteX113" fmla="*/ 178038 w 4838076"/>
              <a:gd name="connsiteY113" fmla="*/ 5365750 h 6858000"/>
              <a:gd name="connsiteX114" fmla="*/ 188115 w 4838076"/>
              <a:gd name="connsiteY114" fmla="*/ 5426075 h 6858000"/>
              <a:gd name="connsiteX115" fmla="*/ 189795 w 4838076"/>
              <a:gd name="connsiteY115" fmla="*/ 5494337 h 6858000"/>
              <a:gd name="connsiteX116" fmla="*/ 188115 w 4838076"/>
              <a:gd name="connsiteY116" fmla="*/ 5562600 h 6858000"/>
              <a:gd name="connsiteX117" fmla="*/ 178038 w 4838076"/>
              <a:gd name="connsiteY117" fmla="*/ 5622925 h 6858000"/>
              <a:gd name="connsiteX118" fmla="*/ 167960 w 4838076"/>
              <a:gd name="connsiteY118" fmla="*/ 5675312 h 6858000"/>
              <a:gd name="connsiteX119" fmla="*/ 152844 w 4838076"/>
              <a:gd name="connsiteY119" fmla="*/ 5721350 h 6858000"/>
              <a:gd name="connsiteX120" fmla="*/ 134368 w 4838076"/>
              <a:gd name="connsiteY120" fmla="*/ 5762625 h 6858000"/>
              <a:gd name="connsiteX121" fmla="*/ 115893 w 4838076"/>
              <a:gd name="connsiteY121" fmla="*/ 5802312 h 6858000"/>
              <a:gd name="connsiteX122" fmla="*/ 95738 w 4838076"/>
              <a:gd name="connsiteY122" fmla="*/ 5840412 h 6858000"/>
              <a:gd name="connsiteX123" fmla="*/ 75583 w 4838076"/>
              <a:gd name="connsiteY123" fmla="*/ 5876925 h 6858000"/>
              <a:gd name="connsiteX124" fmla="*/ 55427 w 4838076"/>
              <a:gd name="connsiteY124" fmla="*/ 5915025 h 6858000"/>
              <a:gd name="connsiteX125" fmla="*/ 38632 w 4838076"/>
              <a:gd name="connsiteY125" fmla="*/ 5956300 h 6858000"/>
              <a:gd name="connsiteX126" fmla="*/ 23515 w 4838076"/>
              <a:gd name="connsiteY126" fmla="*/ 6003925 h 6858000"/>
              <a:gd name="connsiteX127" fmla="*/ 11758 w 4838076"/>
              <a:gd name="connsiteY127" fmla="*/ 6056312 h 6858000"/>
              <a:gd name="connsiteX128" fmla="*/ 3359 w 4838076"/>
              <a:gd name="connsiteY128" fmla="*/ 6113462 h 6858000"/>
              <a:gd name="connsiteX129" fmla="*/ 0 w 4838076"/>
              <a:gd name="connsiteY129" fmla="*/ 6183312 h 6858000"/>
              <a:gd name="connsiteX130" fmla="*/ 3359 w 4838076"/>
              <a:gd name="connsiteY130" fmla="*/ 6251575 h 6858000"/>
              <a:gd name="connsiteX131" fmla="*/ 11758 w 4838076"/>
              <a:gd name="connsiteY131" fmla="*/ 6311900 h 6858000"/>
              <a:gd name="connsiteX132" fmla="*/ 23515 w 4838076"/>
              <a:gd name="connsiteY132" fmla="*/ 6361112 h 6858000"/>
              <a:gd name="connsiteX133" fmla="*/ 38632 w 4838076"/>
              <a:gd name="connsiteY133" fmla="*/ 6407150 h 6858000"/>
              <a:gd name="connsiteX134" fmla="*/ 55427 w 4838076"/>
              <a:gd name="connsiteY134" fmla="*/ 6448425 h 6858000"/>
              <a:gd name="connsiteX135" fmla="*/ 73903 w 4838076"/>
              <a:gd name="connsiteY135" fmla="*/ 6488112 h 6858000"/>
              <a:gd name="connsiteX136" fmla="*/ 92379 w 4838076"/>
              <a:gd name="connsiteY136" fmla="*/ 6523037 h 6858000"/>
              <a:gd name="connsiteX137" fmla="*/ 112534 w 4838076"/>
              <a:gd name="connsiteY137" fmla="*/ 6561137 h 6858000"/>
              <a:gd name="connsiteX138" fmla="*/ 132689 w 4838076"/>
              <a:gd name="connsiteY138" fmla="*/ 6597650 h 6858000"/>
              <a:gd name="connsiteX139" fmla="*/ 149485 w 4838076"/>
              <a:gd name="connsiteY139" fmla="*/ 6640512 h 6858000"/>
              <a:gd name="connsiteX140" fmla="*/ 166281 w 4838076"/>
              <a:gd name="connsiteY140" fmla="*/ 6683375 h 6858000"/>
              <a:gd name="connsiteX141" fmla="*/ 176358 w 4838076"/>
              <a:gd name="connsiteY141" fmla="*/ 6735762 h 6858000"/>
              <a:gd name="connsiteX142" fmla="*/ 184756 w 4838076"/>
              <a:gd name="connsiteY142" fmla="*/ 6791325 h 6858000"/>
              <a:gd name="connsiteX143" fmla="*/ 189795 w 4838076"/>
              <a:gd name="connsiteY143" fmla="*/ 6858000 h 6858000"/>
              <a:gd name="connsiteX144" fmla="*/ 334173 w 4838076"/>
              <a:gd name="connsiteY144" fmla="*/ 6858000 h 6858000"/>
              <a:gd name="connsiteX145" fmla="*/ 334174 w 4838076"/>
              <a:gd name="connsiteY145" fmla="*/ 6858000 h 6858000"/>
              <a:gd name="connsiteX146" fmla="*/ 3459219 w 4838076"/>
              <a:gd name="connsiteY146" fmla="*/ 6858000 h 6858000"/>
              <a:gd name="connsiteX147" fmla="*/ 4417162 w 4838076"/>
              <a:gd name="connsiteY147" fmla="*/ 6858000 h 6858000"/>
              <a:gd name="connsiteX148" fmla="*/ 4838076 w 4838076"/>
              <a:gd name="connsiteY14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4838076" h="6858000">
                <a:moveTo>
                  <a:pt x="4838076" y="0"/>
                </a:moveTo>
                <a:lnTo>
                  <a:pt x="4417162" y="0"/>
                </a:lnTo>
                <a:lnTo>
                  <a:pt x="3459219" y="0"/>
                </a:ln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3459219" y="6858000"/>
                </a:lnTo>
                <a:lnTo>
                  <a:pt x="4417162" y="6858000"/>
                </a:lnTo>
                <a:lnTo>
                  <a:pt x="4838076" y="6858000"/>
                </a:lnTo>
                <a:close/>
              </a:path>
            </a:pathLst>
          </a:custGeom>
          <a:solidFill>
            <a:schemeClr val="accent2">
              <a:alpha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461394" y="463846"/>
            <a:ext cx="4009938" cy="1492132"/>
          </a:xfrm>
        </p:spPr>
        <p:txBody>
          <a:bodyPr vert="horz" lIns="91440" tIns="45720" rIns="91440" bIns="45720" numCol="1" rtlCol="0" anchor="t" anchorCtr="0" compatLnSpc="1">
            <a:prstTxWarp prst="textNoShape">
              <a:avLst/>
            </a:prstTxWarp>
            <a:normAutofit/>
          </a:bodyPr>
          <a:lstStyle/>
          <a:p>
            <a:pPr algn="ctr"/>
            <a:r>
              <a:rPr lang="en-US" dirty="0"/>
              <a:t>Where are they kept?</a:t>
            </a: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spcBef>
                <a:spcPts val="0"/>
              </a:spcBef>
              <a:spcAft>
                <a:spcPts val="600"/>
              </a:spcAft>
              <a:buClrTx/>
              <a:buSzTx/>
              <a:buFontTx/>
              <a:buNone/>
              <a:tabLst/>
              <a:defRPr/>
            </a:pP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D0D76B41-8340-6392-F4C8-F585A47CF34E}"/>
              </a:ext>
            </a:extLst>
          </p:cNvPr>
          <p:cNvSpPr txBox="1">
            <a:spLocks/>
          </p:cNvSpPr>
          <p:nvPr/>
        </p:nvSpPr>
        <p:spPr bwMode="auto">
          <a:xfrm>
            <a:off x="336759" y="2027666"/>
            <a:ext cx="8229600"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altLang="en-US" sz="1800" dirty="0"/>
          </a:p>
        </p:txBody>
      </p:sp>
      <p:sp>
        <p:nvSpPr>
          <p:cNvPr id="6" name="Content Placeholder 2">
            <a:extLst>
              <a:ext uri="{FF2B5EF4-FFF2-40B4-BE49-F238E27FC236}">
                <a16:creationId xmlns:a16="http://schemas.microsoft.com/office/drawing/2014/main" id="{5DA2BF21-FB04-7D45-9C52-9EB39DC38024}"/>
              </a:ext>
            </a:extLst>
          </p:cNvPr>
          <p:cNvSpPr>
            <a:spLocks noGrp="1"/>
          </p:cNvSpPr>
          <p:nvPr>
            <p:ph idx="1"/>
          </p:nvPr>
        </p:nvSpPr>
        <p:spPr>
          <a:xfrm>
            <a:off x="356532" y="1833225"/>
            <a:ext cx="4114800" cy="4530725"/>
          </a:xfrm>
        </p:spPr>
        <p:txBody>
          <a:bodyPr/>
          <a:lstStyle/>
          <a:p>
            <a:pPr marL="0" indent="0">
              <a:buFont typeface="Wingdings" panose="05000000000000000000" pitchFamily="2" charset="2"/>
              <a:buNone/>
              <a:defRPr/>
            </a:pPr>
            <a:r>
              <a:rPr lang="en-GB" sz="2400" dirty="0">
                <a:latin typeface="Comic Sans MS" panose="030F0702030302020204" pitchFamily="66" charset="0"/>
              </a:rPr>
              <a:t>An AED can be situated</a:t>
            </a:r>
          </a:p>
          <a:p>
            <a:pPr marL="0" indent="0">
              <a:buFont typeface="Wingdings" panose="05000000000000000000" pitchFamily="2" charset="2"/>
              <a:buNone/>
              <a:defRPr/>
            </a:pPr>
            <a:r>
              <a:rPr lang="en-GB" sz="2400" dirty="0">
                <a:latin typeface="Comic Sans MS" panose="030F0702030302020204" pitchFamily="66" charset="0"/>
              </a:rPr>
              <a:t>inside or outside. </a:t>
            </a:r>
          </a:p>
          <a:p>
            <a:pPr marL="0" indent="0">
              <a:buFont typeface="Wingdings" panose="05000000000000000000" pitchFamily="2" charset="2"/>
              <a:buNone/>
              <a:defRPr/>
            </a:pPr>
            <a:r>
              <a:rPr lang="en-GB" sz="2400" dirty="0">
                <a:latin typeface="Comic Sans MS" panose="030F0702030302020204" pitchFamily="66" charset="0"/>
              </a:rPr>
              <a:t>Some are kept inside </a:t>
            </a:r>
          </a:p>
          <a:p>
            <a:pPr marL="0" indent="0">
              <a:buFont typeface="Wingdings" panose="05000000000000000000" pitchFamily="2" charset="2"/>
              <a:buNone/>
              <a:defRPr/>
            </a:pPr>
            <a:r>
              <a:rPr lang="en-GB" sz="2400" dirty="0">
                <a:latin typeface="Comic Sans MS" panose="030F0702030302020204" pitchFamily="66" charset="0"/>
              </a:rPr>
              <a:t>cabinets or telephone</a:t>
            </a:r>
          </a:p>
          <a:p>
            <a:pPr marL="0" indent="0">
              <a:buFont typeface="Wingdings" panose="05000000000000000000" pitchFamily="2" charset="2"/>
              <a:buNone/>
              <a:defRPr/>
            </a:pPr>
            <a:r>
              <a:rPr lang="en-GB" sz="2400" dirty="0">
                <a:latin typeface="Comic Sans MS" panose="030F0702030302020204" pitchFamily="66" charset="0"/>
              </a:rPr>
              <a:t>boxes. </a:t>
            </a:r>
          </a:p>
          <a:p>
            <a:pPr marL="0" indent="0">
              <a:buFont typeface="Wingdings" panose="05000000000000000000" pitchFamily="2" charset="2"/>
              <a:buNone/>
              <a:defRPr/>
            </a:pPr>
            <a:r>
              <a:rPr lang="en-GB" sz="2400" dirty="0">
                <a:latin typeface="Comic Sans MS" panose="030F0702030302020204" pitchFamily="66" charset="0"/>
              </a:rPr>
              <a:t>As a class write a list of all </a:t>
            </a:r>
          </a:p>
          <a:p>
            <a:pPr marL="0" indent="0">
              <a:buFont typeface="Wingdings" panose="05000000000000000000" pitchFamily="2" charset="2"/>
              <a:buNone/>
              <a:defRPr/>
            </a:pPr>
            <a:r>
              <a:rPr lang="en-GB" sz="2400" dirty="0">
                <a:latin typeface="Comic Sans MS" panose="030F0702030302020204" pitchFamily="66" charset="0"/>
              </a:rPr>
              <a:t>the places where you could find an AED. </a:t>
            </a:r>
          </a:p>
          <a:p>
            <a:pPr marL="0" indent="0">
              <a:buFont typeface="Wingdings" panose="05000000000000000000" pitchFamily="2" charset="2"/>
              <a:buNone/>
              <a:defRPr/>
            </a:pPr>
            <a:endParaRPr lang="en-GB" dirty="0"/>
          </a:p>
          <a:p>
            <a:pPr>
              <a:defRPr/>
            </a:pPr>
            <a:endParaRPr lang="en-GB" dirty="0"/>
          </a:p>
        </p:txBody>
      </p:sp>
      <p:grpSp>
        <p:nvGrpSpPr>
          <p:cNvPr id="3" name="Group 2">
            <a:extLst>
              <a:ext uri="{FF2B5EF4-FFF2-40B4-BE49-F238E27FC236}">
                <a16:creationId xmlns:a16="http://schemas.microsoft.com/office/drawing/2014/main" id="{5CD30366-B273-9449-E3A0-ADE423F6738C}"/>
              </a:ext>
            </a:extLst>
          </p:cNvPr>
          <p:cNvGrpSpPr/>
          <p:nvPr/>
        </p:nvGrpSpPr>
        <p:grpSpPr>
          <a:xfrm>
            <a:off x="5268459" y="135804"/>
            <a:ext cx="6413572" cy="6379579"/>
            <a:chOff x="5268459" y="135804"/>
            <a:chExt cx="6413572" cy="6379579"/>
          </a:xfrm>
        </p:grpSpPr>
        <p:pic>
          <p:nvPicPr>
            <p:cNvPr id="11" name="Picture 5">
              <a:extLst>
                <a:ext uri="{FF2B5EF4-FFF2-40B4-BE49-F238E27FC236}">
                  <a16:creationId xmlns:a16="http://schemas.microsoft.com/office/drawing/2014/main" id="{2C8B5A8A-BF7B-4EAE-81DA-468600A9A4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678" r="14915"/>
            <a:stretch>
              <a:fillRect/>
            </a:stretch>
          </p:blipFill>
          <p:spPr bwMode="auto">
            <a:xfrm>
              <a:off x="7901254" y="2709223"/>
              <a:ext cx="2101149" cy="18921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8">
              <a:extLst>
                <a:ext uri="{FF2B5EF4-FFF2-40B4-BE49-F238E27FC236}">
                  <a16:creationId xmlns:a16="http://schemas.microsoft.com/office/drawing/2014/main" id="{CC61E6FF-4ADD-6430-38F6-6132A601FC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6904" y="2709223"/>
              <a:ext cx="2538279" cy="18921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3">
              <a:extLst>
                <a:ext uri="{FF2B5EF4-FFF2-40B4-BE49-F238E27FC236}">
                  <a16:creationId xmlns:a16="http://schemas.microsoft.com/office/drawing/2014/main" id="{D6A7983E-0B69-76D1-5A9A-716BDA7D09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6048" y="4657098"/>
              <a:ext cx="3833472" cy="1858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descr="A picture containing text, sign&#10;&#10;Description automatically generated">
              <a:extLst>
                <a:ext uri="{FF2B5EF4-FFF2-40B4-BE49-F238E27FC236}">
                  <a16:creationId xmlns:a16="http://schemas.microsoft.com/office/drawing/2014/main" id="{B9C5AA5E-B2E4-A49A-DDA5-C3647809BA40}"/>
                </a:ext>
              </a:extLst>
            </p:cNvPr>
            <p:cNvPicPr>
              <a:picLocks noChangeAspect="1"/>
            </p:cNvPicPr>
            <p:nvPr/>
          </p:nvPicPr>
          <p:blipFill rotWithShape="1">
            <a:blip r:embed="rId6">
              <a:extLst>
                <a:ext uri="{28A0092B-C50C-407E-A947-70E740481C1C}">
                  <a14:useLocalDpi xmlns:a14="http://schemas.microsoft.com/office/drawing/2010/main" val="0"/>
                </a:ext>
              </a:extLst>
            </a:blip>
            <a:srcRect l="6668" t="4512" r="5095" b="8702"/>
            <a:stretch/>
          </p:blipFill>
          <p:spPr>
            <a:xfrm>
              <a:off x="5268459" y="135804"/>
              <a:ext cx="4728387" cy="2464327"/>
            </a:xfrm>
            <a:prstGeom prst="rect">
              <a:avLst/>
            </a:prstGeom>
          </p:spPr>
        </p:pic>
        <p:pic>
          <p:nvPicPr>
            <p:cNvPr id="17" name="Picture 16" descr="A red telephone booth&#10;&#10;Description automatically generated with medium confidence">
              <a:extLst>
                <a:ext uri="{FF2B5EF4-FFF2-40B4-BE49-F238E27FC236}">
                  <a16:creationId xmlns:a16="http://schemas.microsoft.com/office/drawing/2014/main" id="{730747F6-7D37-8FC6-DD05-659DC787591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62029" y="1516995"/>
              <a:ext cx="1495425" cy="3067050"/>
            </a:xfrm>
            <a:prstGeom prst="rect">
              <a:avLst/>
            </a:prstGeom>
          </p:spPr>
        </p:pic>
        <p:pic>
          <p:nvPicPr>
            <p:cNvPr id="19" name="Picture 18" descr="A picture containing building, outdoor, lined, walkway&#10;&#10;Description automatically generated">
              <a:extLst>
                <a:ext uri="{FF2B5EF4-FFF2-40B4-BE49-F238E27FC236}">
                  <a16:creationId xmlns:a16="http://schemas.microsoft.com/office/drawing/2014/main" id="{4FB836F3-017C-0A2E-A254-F5880D61D20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15056" y="4662315"/>
              <a:ext cx="2466975" cy="1847850"/>
            </a:xfrm>
            <a:prstGeom prst="rect">
              <a:avLst/>
            </a:prstGeom>
          </p:spPr>
        </p:pic>
      </p:grpSp>
      <p:grpSp>
        <p:nvGrpSpPr>
          <p:cNvPr id="23" name="Group 22">
            <a:extLst>
              <a:ext uri="{FF2B5EF4-FFF2-40B4-BE49-F238E27FC236}">
                <a16:creationId xmlns:a16="http://schemas.microsoft.com/office/drawing/2014/main" id="{FE2B5189-EA2E-5891-35AA-11401A114808}"/>
              </a:ext>
            </a:extLst>
          </p:cNvPr>
          <p:cNvGrpSpPr/>
          <p:nvPr/>
        </p:nvGrpSpPr>
        <p:grpSpPr>
          <a:xfrm>
            <a:off x="2816352" y="5477256"/>
            <a:ext cx="7031736" cy="995786"/>
            <a:chOff x="2816352" y="5477256"/>
            <a:chExt cx="7031736" cy="995786"/>
          </a:xfrm>
        </p:grpSpPr>
        <p:sp>
          <p:nvSpPr>
            <p:cNvPr id="20" name="TextBox 19">
              <a:extLst>
                <a:ext uri="{FF2B5EF4-FFF2-40B4-BE49-F238E27FC236}">
                  <a16:creationId xmlns:a16="http://schemas.microsoft.com/office/drawing/2014/main" id="{E5C93A1B-69B6-FA33-3DF6-3A6946477647}"/>
                </a:ext>
              </a:extLst>
            </p:cNvPr>
            <p:cNvSpPr txBox="1"/>
            <p:nvPr/>
          </p:nvSpPr>
          <p:spPr>
            <a:xfrm>
              <a:off x="2816352" y="5477256"/>
              <a:ext cx="7031736" cy="995786"/>
            </a:xfrm>
            <a:prstGeom prst="rect">
              <a:avLst/>
            </a:prstGeom>
            <a:solidFill>
              <a:schemeClr val="bg1"/>
            </a:solidFill>
          </p:spPr>
          <p:txBody>
            <a:bodyPr wrap="square" rtlCol="0">
              <a:spAutoFit/>
            </a:bodyPr>
            <a:lstStyle/>
            <a:p>
              <a:endParaRPr lang="en-GB" dirty="0"/>
            </a:p>
          </p:txBody>
        </p:sp>
        <p:sp>
          <p:nvSpPr>
            <p:cNvPr id="21" name="TextBox 20">
              <a:extLst>
                <a:ext uri="{FF2B5EF4-FFF2-40B4-BE49-F238E27FC236}">
                  <a16:creationId xmlns:a16="http://schemas.microsoft.com/office/drawing/2014/main" id="{DED53EF4-7E03-D919-CF92-F8D8DB992784}"/>
                </a:ext>
              </a:extLst>
            </p:cNvPr>
            <p:cNvSpPr txBox="1"/>
            <p:nvPr/>
          </p:nvSpPr>
          <p:spPr>
            <a:xfrm>
              <a:off x="3131820" y="5709383"/>
              <a:ext cx="6400800" cy="523220"/>
            </a:xfrm>
            <a:prstGeom prst="rect">
              <a:avLst/>
            </a:prstGeom>
            <a:noFill/>
          </p:spPr>
          <p:txBody>
            <a:bodyPr wrap="square" rtlCol="0">
              <a:spAutoFit/>
            </a:bodyPr>
            <a:lstStyle/>
            <a:p>
              <a:pPr algn="ctr"/>
              <a:r>
                <a:rPr lang="en-GB" sz="2800" dirty="0"/>
                <a:t>What do all the AED’S have in common?</a:t>
              </a:r>
            </a:p>
          </p:txBody>
        </p:sp>
      </p:grpSp>
    </p:spTree>
    <p:extLst>
      <p:ext uri="{BB962C8B-B14F-4D97-AF65-F5344CB8AC3E}">
        <p14:creationId xmlns:p14="http://schemas.microsoft.com/office/powerpoint/2010/main" val="18336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fontScale="90000"/>
          </a:bodyPr>
          <a:lstStyle/>
          <a:p>
            <a:r>
              <a:rPr lang="en-GB" sz="4000" dirty="0"/>
              <a:t>They all have signs that tell you where an AED is located.</a:t>
            </a:r>
            <a:endParaRPr lang="en-US" sz="4000" dirty="0"/>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679C668-43C1-6E4E-7042-0B4707DD8B70}"/>
              </a:ext>
            </a:extLst>
          </p:cNvPr>
          <p:cNvPicPr>
            <a:picLocks noChangeAspect="1"/>
          </p:cNvPicPr>
          <p:nvPr/>
        </p:nvPicPr>
        <p:blipFill>
          <a:blip r:embed="rId3"/>
          <a:stretch>
            <a:fillRect/>
          </a:stretch>
        </p:blipFill>
        <p:spPr>
          <a:xfrm>
            <a:off x="1760621" y="2030504"/>
            <a:ext cx="8327858" cy="3225064"/>
          </a:xfrm>
          <a:prstGeom prst="rect">
            <a:avLst/>
          </a:prstGeom>
        </p:spPr>
      </p:pic>
      <p:sp>
        <p:nvSpPr>
          <p:cNvPr id="5" name="TextBox 4">
            <a:extLst>
              <a:ext uri="{FF2B5EF4-FFF2-40B4-BE49-F238E27FC236}">
                <a16:creationId xmlns:a16="http://schemas.microsoft.com/office/drawing/2014/main" id="{E18249F3-1F60-88D2-82CB-701243DC93BF}"/>
              </a:ext>
            </a:extLst>
          </p:cNvPr>
          <p:cNvSpPr txBox="1"/>
          <p:nvPr/>
        </p:nvSpPr>
        <p:spPr>
          <a:xfrm>
            <a:off x="2721874" y="5717763"/>
            <a:ext cx="6745204" cy="584775"/>
          </a:xfrm>
          <a:prstGeom prst="rect">
            <a:avLst/>
          </a:prstGeom>
          <a:noFill/>
        </p:spPr>
        <p:txBody>
          <a:bodyPr wrap="square" rtlCol="0">
            <a:spAutoFit/>
          </a:bodyPr>
          <a:lstStyle/>
          <a:p>
            <a:pPr marL="0" indent="0" algn="ctr">
              <a:buNone/>
              <a:defRPr/>
            </a:pPr>
            <a:r>
              <a:rPr lang="en-GB" sz="3200" dirty="0"/>
              <a:t>The sign will look like one of these</a:t>
            </a:r>
            <a:r>
              <a:rPr lang="en-GB" dirty="0"/>
              <a:t>.</a:t>
            </a:r>
          </a:p>
        </p:txBody>
      </p:sp>
    </p:spTree>
    <p:extLst>
      <p:ext uri="{BB962C8B-B14F-4D97-AF65-F5344CB8AC3E}">
        <p14:creationId xmlns:p14="http://schemas.microsoft.com/office/powerpoint/2010/main" val="182129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Do they have AED’s in other countries?</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1979676" y="5708527"/>
            <a:ext cx="8229600" cy="905042"/>
          </a:xfrm>
        </p:spPr>
        <p:txBody>
          <a:bodyPr/>
          <a:lstStyle/>
          <a:p>
            <a:pPr marL="0" indent="0">
              <a:buFont typeface="Arial" panose="020B0604020202020204" pitchFamily="34" charset="0"/>
              <a:buNone/>
            </a:pPr>
            <a:r>
              <a:rPr lang="en-GB" altLang="en-US" sz="1800" dirty="0"/>
              <a:t>Yes they do!  They all work in exactly the same way.</a:t>
            </a:r>
          </a:p>
        </p:txBody>
      </p:sp>
      <p:pic>
        <p:nvPicPr>
          <p:cNvPr id="3" name="Picture 2">
            <a:extLst>
              <a:ext uri="{FF2B5EF4-FFF2-40B4-BE49-F238E27FC236}">
                <a16:creationId xmlns:a16="http://schemas.microsoft.com/office/drawing/2014/main" id="{EF99C550-BF5A-168A-02C9-FB17D0CD3847}"/>
              </a:ext>
            </a:extLst>
          </p:cNvPr>
          <p:cNvPicPr>
            <a:picLocks noChangeAspect="1"/>
          </p:cNvPicPr>
          <p:nvPr/>
        </p:nvPicPr>
        <p:blipFill>
          <a:blip r:embed="rId3"/>
          <a:stretch>
            <a:fillRect/>
          </a:stretch>
        </p:blipFill>
        <p:spPr>
          <a:xfrm>
            <a:off x="2328345" y="1807323"/>
            <a:ext cx="7535309" cy="3243353"/>
          </a:xfrm>
          <a:prstGeom prst="rect">
            <a:avLst/>
          </a:prstGeom>
        </p:spPr>
      </p:pic>
    </p:spTree>
    <p:extLst>
      <p:ext uri="{BB962C8B-B14F-4D97-AF65-F5344CB8AC3E}">
        <p14:creationId xmlns:p14="http://schemas.microsoft.com/office/powerpoint/2010/main" val="92706983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200</TotalTime>
  <Words>889</Words>
  <Application>Microsoft Office PowerPoint</Application>
  <PresentationFormat>Widescreen</PresentationFormat>
  <Paragraphs>98</Paragraphs>
  <Slides>15</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Arial</vt:lpstr>
      <vt:lpstr>Calibri</vt:lpstr>
      <vt:lpstr>Calibri Light</vt:lpstr>
      <vt:lpstr>Comic Sans MS</vt:lpstr>
      <vt:lpstr>Wingdings</vt:lpstr>
      <vt:lpstr>1_Office Theme</vt:lpstr>
      <vt:lpstr>Office Theme</vt:lpstr>
      <vt:lpstr>Defibrillators</vt:lpstr>
      <vt:lpstr>Welcome to the I.M.P.S. team! </vt:lpstr>
      <vt:lpstr>What is a defibrillator?</vt:lpstr>
      <vt:lpstr>AED</vt:lpstr>
      <vt:lpstr>AED</vt:lpstr>
      <vt:lpstr>What does an AED look like?</vt:lpstr>
      <vt:lpstr>Where are they kept?</vt:lpstr>
      <vt:lpstr>They all have signs that tell you where an AED is located.</vt:lpstr>
      <vt:lpstr>Do they have AED’s in other countries?</vt:lpstr>
      <vt:lpstr>Your mission</vt:lpstr>
      <vt:lpstr>Remember</vt:lpstr>
      <vt:lpstr>Quiz</vt:lpstr>
      <vt:lpstr>Did you know?</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Pilgrim, Lynn (RTH) OUH</dc:creator>
  <cp:lastModifiedBy>Pilgrim, Lynn (RTH) OUH</cp:lastModifiedBy>
  <cp:revision>4</cp:revision>
  <dcterms:created xsi:type="dcterms:W3CDTF">2022-11-14T14:09:49Z</dcterms:created>
  <dcterms:modified xsi:type="dcterms:W3CDTF">2023-01-10T11:58:50Z</dcterms:modified>
</cp:coreProperties>
</file>