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5" r:id="rId6"/>
    <p:sldId id="280" r:id="rId7"/>
    <p:sldId id="288" r:id="rId8"/>
    <p:sldId id="289" r:id="rId9"/>
    <p:sldId id="287" r:id="rId10"/>
    <p:sldId id="286" r:id="rId11"/>
    <p:sldId id="284" r:id="rId12"/>
    <p:sldId id="285" r:id="rId13"/>
    <p:sldId id="266" r:id="rId14"/>
    <p:sldId id="259" r:id="rId15"/>
    <p:sldId id="267" r:id="rId16"/>
    <p:sldId id="260" r:id="rId17"/>
    <p:sldId id="279" r:id="rId18"/>
    <p:sldId id="277" r:id="rId19"/>
    <p:sldId id="282" r:id="rId20"/>
    <p:sldId id="262" r:id="rId21"/>
    <p:sldId id="264" r:id="rId22"/>
    <p:sldId id="265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4" d="100"/>
          <a:sy n="74" d="100"/>
        </p:scale>
        <p:origin x="-3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Successful Defibrillation?</a:t>
            </a:r>
            <a:endParaRPr lang="en-US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Control</c:v>
                </c:pt>
                <c:pt idx="1">
                  <c:v>Passive</c:v>
                </c:pt>
                <c:pt idx="2">
                  <c:v>Active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</c:v>
                </c:pt>
                <c:pt idx="1">
                  <c:v>0.84</c:v>
                </c:pt>
                <c:pt idx="2">
                  <c:v>0.93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201792"/>
        <c:axId val="143203328"/>
        <c:axId val="0"/>
      </c:bar3DChart>
      <c:catAx>
        <c:axId val="143201792"/>
        <c:scaling>
          <c:orientation val="minMax"/>
        </c:scaling>
        <c:delete val="0"/>
        <c:axPos val="b"/>
        <c:majorTickMark val="out"/>
        <c:minorTickMark val="none"/>
        <c:tickLblPos val="nextTo"/>
        <c:crossAx val="143203328"/>
        <c:crosses val="autoZero"/>
        <c:auto val="1"/>
        <c:lblAlgn val="ctr"/>
        <c:lblOffset val="100"/>
        <c:noMultiLvlLbl val="0"/>
      </c:catAx>
      <c:valAx>
        <c:axId val="1432033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3201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Mean</a:t>
            </a:r>
            <a:r>
              <a:rPr lang="en-US" baseline="0" dirty="0" smtClean="0">
                <a:solidFill>
                  <a:srgbClr val="FF0000"/>
                </a:solidFill>
              </a:rPr>
              <a:t> Time to defibrillate (</a:t>
            </a:r>
            <a:r>
              <a:rPr lang="en-US" baseline="0" dirty="0" err="1" smtClean="0">
                <a:solidFill>
                  <a:srgbClr val="FF0000"/>
                </a:solidFill>
              </a:rPr>
              <a:t>secs</a:t>
            </a:r>
            <a:r>
              <a:rPr lang="en-US" baseline="0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Control</c:v>
                </c:pt>
                <c:pt idx="1">
                  <c:v>Passive</c:v>
                </c:pt>
                <c:pt idx="2">
                  <c:v>Active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57</c:v>
                </c:pt>
                <c:pt idx="1">
                  <c:v>40</c:v>
                </c:pt>
                <c:pt idx="2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467264"/>
        <c:axId val="143468800"/>
        <c:axId val="0"/>
      </c:bar3DChart>
      <c:catAx>
        <c:axId val="143467264"/>
        <c:scaling>
          <c:orientation val="minMax"/>
        </c:scaling>
        <c:delete val="0"/>
        <c:axPos val="b"/>
        <c:majorTickMark val="out"/>
        <c:minorTickMark val="none"/>
        <c:tickLblPos val="nextTo"/>
        <c:crossAx val="143468800"/>
        <c:crosses val="autoZero"/>
        <c:auto val="1"/>
        <c:lblAlgn val="ctr"/>
        <c:lblOffset val="100"/>
        <c:noMultiLvlLbl val="0"/>
      </c:catAx>
      <c:valAx>
        <c:axId val="143468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467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33399D-0D2E-9A4F-B7C2-8F8D5BECD27A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1"/>
      <dgm:spPr/>
    </dgm:pt>
    <dgm:pt modelId="{6A1E0342-D330-1F4F-9479-1FA5B6945F2E}">
      <dgm:prSet phldrT="[Text]"/>
      <dgm:spPr/>
      <dgm:t>
        <a:bodyPr/>
        <a:lstStyle/>
        <a:p>
          <a:r>
            <a:rPr lang="en-US" dirty="0" smtClean="0"/>
            <a:t>January 2010</a:t>
          </a:r>
          <a:endParaRPr lang="en-US" dirty="0"/>
        </a:p>
      </dgm:t>
    </dgm:pt>
    <dgm:pt modelId="{0E42AFEE-CA7D-774A-BAF6-B2093999994D}" type="parTrans" cxnId="{CFB8877E-CCA7-534F-82BB-BEDD34F32358}">
      <dgm:prSet/>
      <dgm:spPr/>
      <dgm:t>
        <a:bodyPr/>
        <a:lstStyle/>
        <a:p>
          <a:endParaRPr lang="en-US"/>
        </a:p>
      </dgm:t>
    </dgm:pt>
    <dgm:pt modelId="{90217DCE-8A74-EC4E-BA8E-C9551178F5F1}" type="sibTrans" cxnId="{CFB8877E-CCA7-534F-82BB-BEDD34F32358}">
      <dgm:prSet/>
      <dgm:spPr/>
      <dgm:t>
        <a:bodyPr/>
        <a:lstStyle/>
        <a:p>
          <a:endParaRPr lang="en-US"/>
        </a:p>
      </dgm:t>
    </dgm:pt>
    <dgm:pt modelId="{C9216032-50AF-6749-AEFD-CCC119CA86EE}">
      <dgm:prSet phldrT="[Text]"/>
      <dgm:spPr/>
      <dgm:t>
        <a:bodyPr/>
        <a:lstStyle/>
        <a:p>
          <a:r>
            <a:rPr lang="en-US" dirty="0" smtClean="0"/>
            <a:t>March 2010</a:t>
          </a:r>
          <a:endParaRPr lang="en-US" dirty="0"/>
        </a:p>
      </dgm:t>
    </dgm:pt>
    <dgm:pt modelId="{AABCC02F-63DF-2D4B-82AE-00B11EF3260F}" type="parTrans" cxnId="{685BA620-C379-B74B-BC16-ABCE68DAB978}">
      <dgm:prSet/>
      <dgm:spPr/>
      <dgm:t>
        <a:bodyPr/>
        <a:lstStyle/>
        <a:p>
          <a:endParaRPr lang="en-US"/>
        </a:p>
      </dgm:t>
    </dgm:pt>
    <dgm:pt modelId="{7AD7ADCE-B0D6-DC4A-AADF-C203C6C632C8}" type="sibTrans" cxnId="{685BA620-C379-B74B-BC16-ABCE68DAB978}">
      <dgm:prSet/>
      <dgm:spPr/>
      <dgm:t>
        <a:bodyPr/>
        <a:lstStyle/>
        <a:p>
          <a:endParaRPr lang="en-US"/>
        </a:p>
      </dgm:t>
    </dgm:pt>
    <dgm:pt modelId="{A3E00A98-6FA8-BB44-9000-5573B23862DD}">
      <dgm:prSet phldrT="[Text]"/>
      <dgm:spPr/>
      <dgm:t>
        <a:bodyPr/>
        <a:lstStyle/>
        <a:p>
          <a:r>
            <a:rPr lang="en-US" dirty="0" smtClean="0"/>
            <a:t>June/July 2010</a:t>
          </a:r>
          <a:endParaRPr lang="en-US" dirty="0"/>
        </a:p>
      </dgm:t>
    </dgm:pt>
    <dgm:pt modelId="{8C7D1D76-220F-9347-98FB-F73796B10F95}" type="parTrans" cxnId="{A17E5862-D365-B641-AD81-115605BDDA2E}">
      <dgm:prSet/>
      <dgm:spPr/>
      <dgm:t>
        <a:bodyPr/>
        <a:lstStyle/>
        <a:p>
          <a:endParaRPr lang="en-US"/>
        </a:p>
      </dgm:t>
    </dgm:pt>
    <dgm:pt modelId="{A7B702C8-50C8-DE47-A724-1E17762AEAC4}" type="sibTrans" cxnId="{A17E5862-D365-B641-AD81-115605BDDA2E}">
      <dgm:prSet/>
      <dgm:spPr/>
      <dgm:t>
        <a:bodyPr/>
        <a:lstStyle/>
        <a:p>
          <a:endParaRPr lang="en-US"/>
        </a:p>
      </dgm:t>
    </dgm:pt>
    <dgm:pt modelId="{2C8CEE0E-B268-8F48-8924-55A12A1273C8}" type="pres">
      <dgm:prSet presAssocID="{3633399D-0D2E-9A4F-B7C2-8F8D5BECD27A}" presName="Name0" presStyleCnt="0">
        <dgm:presLayoutVars>
          <dgm:dir/>
          <dgm:animLvl val="lvl"/>
          <dgm:resizeHandles val="exact"/>
        </dgm:presLayoutVars>
      </dgm:prSet>
      <dgm:spPr/>
    </dgm:pt>
    <dgm:pt modelId="{2882471F-C128-AB4D-AADD-AF51B4F46B79}" type="pres">
      <dgm:prSet presAssocID="{3633399D-0D2E-9A4F-B7C2-8F8D5BECD27A}" presName="dummy" presStyleCnt="0"/>
      <dgm:spPr/>
    </dgm:pt>
    <dgm:pt modelId="{21C1D9B0-1F09-0543-BE42-CB070CD295DA}" type="pres">
      <dgm:prSet presAssocID="{3633399D-0D2E-9A4F-B7C2-8F8D5BECD27A}" presName="linH" presStyleCnt="0"/>
      <dgm:spPr/>
    </dgm:pt>
    <dgm:pt modelId="{771F8827-94EA-2E49-B71A-700A55CC2CF5}" type="pres">
      <dgm:prSet presAssocID="{3633399D-0D2E-9A4F-B7C2-8F8D5BECD27A}" presName="padding1" presStyleCnt="0"/>
      <dgm:spPr/>
    </dgm:pt>
    <dgm:pt modelId="{8DE88CE4-5DEF-7F48-8D4C-4CD8CF2E08F5}" type="pres">
      <dgm:prSet presAssocID="{6A1E0342-D330-1F4F-9479-1FA5B6945F2E}" presName="linV" presStyleCnt="0"/>
      <dgm:spPr/>
    </dgm:pt>
    <dgm:pt modelId="{B453CA49-97C1-844B-B135-0A4A92D9B32C}" type="pres">
      <dgm:prSet presAssocID="{6A1E0342-D330-1F4F-9479-1FA5B6945F2E}" presName="spVertical1" presStyleCnt="0"/>
      <dgm:spPr/>
    </dgm:pt>
    <dgm:pt modelId="{614D9718-F542-A745-AB68-CADA311A7299}" type="pres">
      <dgm:prSet presAssocID="{6A1E0342-D330-1F4F-9479-1FA5B6945F2E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32F99-D676-6E49-B79D-83855DFD133A}" type="pres">
      <dgm:prSet presAssocID="{6A1E0342-D330-1F4F-9479-1FA5B6945F2E}" presName="spVertical2" presStyleCnt="0"/>
      <dgm:spPr/>
    </dgm:pt>
    <dgm:pt modelId="{2EE121D1-6CC8-964C-B4A5-DCBF6E571DE5}" type="pres">
      <dgm:prSet presAssocID="{6A1E0342-D330-1F4F-9479-1FA5B6945F2E}" presName="spVertical3" presStyleCnt="0"/>
      <dgm:spPr/>
    </dgm:pt>
    <dgm:pt modelId="{B3B866E4-77EB-5447-8971-19C60B61413C}" type="pres">
      <dgm:prSet presAssocID="{90217DCE-8A74-EC4E-BA8E-C9551178F5F1}" presName="space" presStyleCnt="0"/>
      <dgm:spPr/>
    </dgm:pt>
    <dgm:pt modelId="{9F68579C-C8E6-A94E-AC56-72F536C3F886}" type="pres">
      <dgm:prSet presAssocID="{C9216032-50AF-6749-AEFD-CCC119CA86EE}" presName="linV" presStyleCnt="0"/>
      <dgm:spPr/>
    </dgm:pt>
    <dgm:pt modelId="{335F4481-AD87-624F-836F-AAC87BFD85FE}" type="pres">
      <dgm:prSet presAssocID="{C9216032-50AF-6749-AEFD-CCC119CA86EE}" presName="spVertical1" presStyleCnt="0"/>
      <dgm:spPr/>
    </dgm:pt>
    <dgm:pt modelId="{11EFC3DE-2D31-1648-905A-8DE1B8603170}" type="pres">
      <dgm:prSet presAssocID="{C9216032-50AF-6749-AEFD-CCC119CA86EE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85737-7736-2A4D-9BB6-C25FAF4B6AD8}" type="pres">
      <dgm:prSet presAssocID="{C9216032-50AF-6749-AEFD-CCC119CA86EE}" presName="spVertical2" presStyleCnt="0"/>
      <dgm:spPr/>
    </dgm:pt>
    <dgm:pt modelId="{BEB8CE6B-343B-1A4E-85DA-073CD0F382E6}" type="pres">
      <dgm:prSet presAssocID="{C9216032-50AF-6749-AEFD-CCC119CA86EE}" presName="spVertical3" presStyleCnt="0"/>
      <dgm:spPr/>
    </dgm:pt>
    <dgm:pt modelId="{3F5B2664-CF2F-984A-8D3C-53E664FAA42C}" type="pres">
      <dgm:prSet presAssocID="{7AD7ADCE-B0D6-DC4A-AADF-C203C6C632C8}" presName="space" presStyleCnt="0"/>
      <dgm:spPr/>
    </dgm:pt>
    <dgm:pt modelId="{4FF9599E-2C74-3941-B095-A95E48E02755}" type="pres">
      <dgm:prSet presAssocID="{A3E00A98-6FA8-BB44-9000-5573B23862DD}" presName="linV" presStyleCnt="0"/>
      <dgm:spPr/>
    </dgm:pt>
    <dgm:pt modelId="{D5C3FD2C-A98F-6443-BB10-A7394738AA3E}" type="pres">
      <dgm:prSet presAssocID="{A3E00A98-6FA8-BB44-9000-5573B23862DD}" presName="spVertical1" presStyleCnt="0"/>
      <dgm:spPr/>
    </dgm:pt>
    <dgm:pt modelId="{4014B878-925F-C54E-94F9-C7083516880D}" type="pres">
      <dgm:prSet presAssocID="{A3E00A98-6FA8-BB44-9000-5573B23862DD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0A975-7260-9C48-BA2B-791C14B9CE64}" type="pres">
      <dgm:prSet presAssocID="{A3E00A98-6FA8-BB44-9000-5573B23862DD}" presName="spVertical2" presStyleCnt="0"/>
      <dgm:spPr/>
    </dgm:pt>
    <dgm:pt modelId="{676E1088-3E16-1B4E-A800-47713F98D241}" type="pres">
      <dgm:prSet presAssocID="{A3E00A98-6FA8-BB44-9000-5573B23862DD}" presName="spVertical3" presStyleCnt="0"/>
      <dgm:spPr/>
    </dgm:pt>
    <dgm:pt modelId="{3D5620ED-99C3-9647-9102-8A396FEB9E91}" type="pres">
      <dgm:prSet presAssocID="{3633399D-0D2E-9A4F-B7C2-8F8D5BECD27A}" presName="padding2" presStyleCnt="0"/>
      <dgm:spPr/>
    </dgm:pt>
    <dgm:pt modelId="{78F5F17A-F8A0-AC4A-B306-BA08A6C402B1}" type="pres">
      <dgm:prSet presAssocID="{3633399D-0D2E-9A4F-B7C2-8F8D5BECD27A}" presName="negArrow" presStyleCnt="0"/>
      <dgm:spPr/>
    </dgm:pt>
    <dgm:pt modelId="{6919EA22-B712-8343-A094-2079454377E1}" type="pres">
      <dgm:prSet presAssocID="{3633399D-0D2E-9A4F-B7C2-8F8D5BECD27A}" presName="backgroundArrow" presStyleLbl="node1" presStyleIdx="0" presStyleCnt="1"/>
      <dgm:spPr/>
    </dgm:pt>
  </dgm:ptLst>
  <dgm:cxnLst>
    <dgm:cxn modelId="{685BA620-C379-B74B-BC16-ABCE68DAB978}" srcId="{3633399D-0D2E-9A4F-B7C2-8F8D5BECD27A}" destId="{C9216032-50AF-6749-AEFD-CCC119CA86EE}" srcOrd="1" destOrd="0" parTransId="{AABCC02F-63DF-2D4B-82AE-00B11EF3260F}" sibTransId="{7AD7ADCE-B0D6-DC4A-AADF-C203C6C632C8}"/>
    <dgm:cxn modelId="{1C8C6D69-4540-F64B-8089-19C117999618}" type="presOf" srcId="{3633399D-0D2E-9A4F-B7C2-8F8D5BECD27A}" destId="{2C8CEE0E-B268-8F48-8924-55A12A1273C8}" srcOrd="0" destOrd="0" presId="urn:microsoft.com/office/officeart/2005/8/layout/hProcess3"/>
    <dgm:cxn modelId="{CFB8877E-CCA7-534F-82BB-BEDD34F32358}" srcId="{3633399D-0D2E-9A4F-B7C2-8F8D5BECD27A}" destId="{6A1E0342-D330-1F4F-9479-1FA5B6945F2E}" srcOrd="0" destOrd="0" parTransId="{0E42AFEE-CA7D-774A-BAF6-B2093999994D}" sibTransId="{90217DCE-8A74-EC4E-BA8E-C9551178F5F1}"/>
    <dgm:cxn modelId="{50E13246-6D4D-D540-92B9-D1D45CD38B93}" type="presOf" srcId="{A3E00A98-6FA8-BB44-9000-5573B23862DD}" destId="{4014B878-925F-C54E-94F9-C7083516880D}" srcOrd="0" destOrd="0" presId="urn:microsoft.com/office/officeart/2005/8/layout/hProcess3"/>
    <dgm:cxn modelId="{E6BC6194-3135-C646-86E9-59DA78A0A5A5}" type="presOf" srcId="{C9216032-50AF-6749-AEFD-CCC119CA86EE}" destId="{11EFC3DE-2D31-1648-905A-8DE1B8603170}" srcOrd="0" destOrd="0" presId="urn:microsoft.com/office/officeart/2005/8/layout/hProcess3"/>
    <dgm:cxn modelId="{EF1716B4-332C-0C48-B195-792339D3B445}" type="presOf" srcId="{6A1E0342-D330-1F4F-9479-1FA5B6945F2E}" destId="{614D9718-F542-A745-AB68-CADA311A7299}" srcOrd="0" destOrd="0" presId="urn:microsoft.com/office/officeart/2005/8/layout/hProcess3"/>
    <dgm:cxn modelId="{A17E5862-D365-B641-AD81-115605BDDA2E}" srcId="{3633399D-0D2E-9A4F-B7C2-8F8D5BECD27A}" destId="{A3E00A98-6FA8-BB44-9000-5573B23862DD}" srcOrd="2" destOrd="0" parTransId="{8C7D1D76-220F-9347-98FB-F73796B10F95}" sibTransId="{A7B702C8-50C8-DE47-A724-1E17762AEAC4}"/>
    <dgm:cxn modelId="{8226FDD9-5E3C-EF4E-A1B0-E9A386FD203A}" type="presParOf" srcId="{2C8CEE0E-B268-8F48-8924-55A12A1273C8}" destId="{2882471F-C128-AB4D-AADD-AF51B4F46B79}" srcOrd="0" destOrd="0" presId="urn:microsoft.com/office/officeart/2005/8/layout/hProcess3"/>
    <dgm:cxn modelId="{06013FB5-EEB5-A747-824C-771CC8FD1FBD}" type="presParOf" srcId="{2C8CEE0E-B268-8F48-8924-55A12A1273C8}" destId="{21C1D9B0-1F09-0543-BE42-CB070CD295DA}" srcOrd="1" destOrd="0" presId="urn:microsoft.com/office/officeart/2005/8/layout/hProcess3"/>
    <dgm:cxn modelId="{89807804-20B0-D948-91BB-7D733E46B458}" type="presParOf" srcId="{21C1D9B0-1F09-0543-BE42-CB070CD295DA}" destId="{771F8827-94EA-2E49-B71A-700A55CC2CF5}" srcOrd="0" destOrd="0" presId="urn:microsoft.com/office/officeart/2005/8/layout/hProcess3"/>
    <dgm:cxn modelId="{D2C3FC55-E7A5-4E45-B1A6-F4ED2E70B48E}" type="presParOf" srcId="{21C1D9B0-1F09-0543-BE42-CB070CD295DA}" destId="{8DE88CE4-5DEF-7F48-8D4C-4CD8CF2E08F5}" srcOrd="1" destOrd="0" presId="urn:microsoft.com/office/officeart/2005/8/layout/hProcess3"/>
    <dgm:cxn modelId="{AB0F50CC-A554-E54E-996C-05D81B4628FB}" type="presParOf" srcId="{8DE88CE4-5DEF-7F48-8D4C-4CD8CF2E08F5}" destId="{B453CA49-97C1-844B-B135-0A4A92D9B32C}" srcOrd="0" destOrd="0" presId="urn:microsoft.com/office/officeart/2005/8/layout/hProcess3"/>
    <dgm:cxn modelId="{7CD05D17-7E00-6C4A-B7B7-DE44692BA520}" type="presParOf" srcId="{8DE88CE4-5DEF-7F48-8D4C-4CD8CF2E08F5}" destId="{614D9718-F542-A745-AB68-CADA311A7299}" srcOrd="1" destOrd="0" presId="urn:microsoft.com/office/officeart/2005/8/layout/hProcess3"/>
    <dgm:cxn modelId="{6767FF74-6A0C-C94C-B674-8044AC0A7BD8}" type="presParOf" srcId="{8DE88CE4-5DEF-7F48-8D4C-4CD8CF2E08F5}" destId="{18C32F99-D676-6E49-B79D-83855DFD133A}" srcOrd="2" destOrd="0" presId="urn:microsoft.com/office/officeart/2005/8/layout/hProcess3"/>
    <dgm:cxn modelId="{5AF62C9D-7064-E845-A865-6FCD248A1809}" type="presParOf" srcId="{8DE88CE4-5DEF-7F48-8D4C-4CD8CF2E08F5}" destId="{2EE121D1-6CC8-964C-B4A5-DCBF6E571DE5}" srcOrd="3" destOrd="0" presId="urn:microsoft.com/office/officeart/2005/8/layout/hProcess3"/>
    <dgm:cxn modelId="{BF312AD4-08AB-A645-9562-A92D2FB43642}" type="presParOf" srcId="{21C1D9B0-1F09-0543-BE42-CB070CD295DA}" destId="{B3B866E4-77EB-5447-8971-19C60B61413C}" srcOrd="2" destOrd="0" presId="urn:microsoft.com/office/officeart/2005/8/layout/hProcess3"/>
    <dgm:cxn modelId="{75BED57F-C202-7344-A824-CBDFC00FF636}" type="presParOf" srcId="{21C1D9B0-1F09-0543-BE42-CB070CD295DA}" destId="{9F68579C-C8E6-A94E-AC56-72F536C3F886}" srcOrd="3" destOrd="0" presId="urn:microsoft.com/office/officeart/2005/8/layout/hProcess3"/>
    <dgm:cxn modelId="{DE558653-0521-FD4B-A616-0A56F13A94EA}" type="presParOf" srcId="{9F68579C-C8E6-A94E-AC56-72F536C3F886}" destId="{335F4481-AD87-624F-836F-AAC87BFD85FE}" srcOrd="0" destOrd="0" presId="urn:microsoft.com/office/officeart/2005/8/layout/hProcess3"/>
    <dgm:cxn modelId="{6DEB2E2E-F1E3-4C4E-B7E9-1875CDD6EEF0}" type="presParOf" srcId="{9F68579C-C8E6-A94E-AC56-72F536C3F886}" destId="{11EFC3DE-2D31-1648-905A-8DE1B8603170}" srcOrd="1" destOrd="0" presId="urn:microsoft.com/office/officeart/2005/8/layout/hProcess3"/>
    <dgm:cxn modelId="{8A6F9FCF-28A5-9044-B5A1-65ECA5F3A60E}" type="presParOf" srcId="{9F68579C-C8E6-A94E-AC56-72F536C3F886}" destId="{F4085737-7736-2A4D-9BB6-C25FAF4B6AD8}" srcOrd="2" destOrd="0" presId="urn:microsoft.com/office/officeart/2005/8/layout/hProcess3"/>
    <dgm:cxn modelId="{8D8F9047-0FD4-8C4D-8B74-91620308E4D3}" type="presParOf" srcId="{9F68579C-C8E6-A94E-AC56-72F536C3F886}" destId="{BEB8CE6B-343B-1A4E-85DA-073CD0F382E6}" srcOrd="3" destOrd="0" presId="urn:microsoft.com/office/officeart/2005/8/layout/hProcess3"/>
    <dgm:cxn modelId="{01B17255-6F5A-B144-B0A6-B8057B4206C4}" type="presParOf" srcId="{21C1D9B0-1F09-0543-BE42-CB070CD295DA}" destId="{3F5B2664-CF2F-984A-8D3C-53E664FAA42C}" srcOrd="4" destOrd="0" presId="urn:microsoft.com/office/officeart/2005/8/layout/hProcess3"/>
    <dgm:cxn modelId="{4750E733-9B9F-D542-B210-7E63E206651F}" type="presParOf" srcId="{21C1D9B0-1F09-0543-BE42-CB070CD295DA}" destId="{4FF9599E-2C74-3941-B095-A95E48E02755}" srcOrd="5" destOrd="0" presId="urn:microsoft.com/office/officeart/2005/8/layout/hProcess3"/>
    <dgm:cxn modelId="{F19EC795-5415-1C43-9F7D-62FB459E86F2}" type="presParOf" srcId="{4FF9599E-2C74-3941-B095-A95E48E02755}" destId="{D5C3FD2C-A98F-6443-BB10-A7394738AA3E}" srcOrd="0" destOrd="0" presId="urn:microsoft.com/office/officeart/2005/8/layout/hProcess3"/>
    <dgm:cxn modelId="{E2047FF7-BD3F-EE4F-AA44-18944BB82153}" type="presParOf" srcId="{4FF9599E-2C74-3941-B095-A95E48E02755}" destId="{4014B878-925F-C54E-94F9-C7083516880D}" srcOrd="1" destOrd="0" presId="urn:microsoft.com/office/officeart/2005/8/layout/hProcess3"/>
    <dgm:cxn modelId="{2E0F6CE8-8B35-4049-A32E-25B9A9BAD099}" type="presParOf" srcId="{4FF9599E-2C74-3941-B095-A95E48E02755}" destId="{E9B0A975-7260-9C48-BA2B-791C14B9CE64}" srcOrd="2" destOrd="0" presId="urn:microsoft.com/office/officeart/2005/8/layout/hProcess3"/>
    <dgm:cxn modelId="{7CA73EDA-95C6-DE42-901D-DB70A0CCF7F8}" type="presParOf" srcId="{4FF9599E-2C74-3941-B095-A95E48E02755}" destId="{676E1088-3E16-1B4E-A800-47713F98D241}" srcOrd="3" destOrd="0" presId="urn:microsoft.com/office/officeart/2005/8/layout/hProcess3"/>
    <dgm:cxn modelId="{2C0DCE12-9582-534F-B676-8C0BBCD0C7B1}" type="presParOf" srcId="{21C1D9B0-1F09-0543-BE42-CB070CD295DA}" destId="{3D5620ED-99C3-9647-9102-8A396FEB9E91}" srcOrd="6" destOrd="0" presId="urn:microsoft.com/office/officeart/2005/8/layout/hProcess3"/>
    <dgm:cxn modelId="{F08EAF68-2726-EE47-844F-6F397BC2ABD3}" type="presParOf" srcId="{21C1D9B0-1F09-0543-BE42-CB070CD295DA}" destId="{78F5F17A-F8A0-AC4A-B306-BA08A6C402B1}" srcOrd="7" destOrd="0" presId="urn:microsoft.com/office/officeart/2005/8/layout/hProcess3"/>
    <dgm:cxn modelId="{C19AEF7B-0780-4848-8F08-70033DABC650}" type="presParOf" srcId="{21C1D9B0-1F09-0543-BE42-CB070CD295DA}" destId="{6919EA22-B712-8343-A094-2079454377E1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F616B7-B285-6E48-8D38-8FCBB61E718D}" type="doc">
      <dgm:prSet loTypeId="urn:microsoft.com/office/officeart/2005/8/layout/hierarchy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8C91B8-22C2-8745-A426-B3E5D51722C3}">
      <dgm:prSet phldrT="[Text]"/>
      <dgm:spPr/>
      <dgm:t>
        <a:bodyPr/>
        <a:lstStyle/>
        <a:p>
          <a:r>
            <a:rPr lang="en-US" dirty="0" smtClean="0"/>
            <a:t>313 Children in Primary Schools in </a:t>
          </a:r>
          <a:r>
            <a:rPr lang="en-US" dirty="0" err="1" smtClean="0"/>
            <a:t>Oxfordshire</a:t>
          </a:r>
          <a:r>
            <a:rPr lang="en-US" dirty="0" smtClean="0"/>
            <a:t>, UK</a:t>
          </a:r>
          <a:endParaRPr lang="en-US" dirty="0"/>
        </a:p>
      </dgm:t>
    </dgm:pt>
    <dgm:pt modelId="{2C4E505B-2933-4C40-BA7A-043B193E1AAA}" type="parTrans" cxnId="{5852A4F0-3E00-0F43-8949-F3BC3ED08C2B}">
      <dgm:prSet/>
      <dgm:spPr/>
      <dgm:t>
        <a:bodyPr/>
        <a:lstStyle/>
        <a:p>
          <a:endParaRPr lang="en-US"/>
        </a:p>
      </dgm:t>
    </dgm:pt>
    <dgm:pt modelId="{F0F39FF2-4862-BB48-AD79-BB7FEA5721AA}" type="sibTrans" cxnId="{5852A4F0-3E00-0F43-8949-F3BC3ED08C2B}">
      <dgm:prSet/>
      <dgm:spPr/>
      <dgm:t>
        <a:bodyPr/>
        <a:lstStyle/>
        <a:p>
          <a:endParaRPr lang="en-US"/>
        </a:p>
      </dgm:t>
    </dgm:pt>
    <dgm:pt modelId="{180DBA72-6451-F24F-9BBB-6C74543CEA85}">
      <dgm:prSet phldrT="[Text]"/>
      <dgm:spPr/>
      <dgm:t>
        <a:bodyPr/>
        <a:lstStyle/>
        <a:p>
          <a:r>
            <a:rPr lang="en-US" dirty="0" smtClean="0"/>
            <a:t>7 schools</a:t>
          </a:r>
          <a:endParaRPr lang="en-US" dirty="0"/>
        </a:p>
      </dgm:t>
    </dgm:pt>
    <dgm:pt modelId="{A03BCCFA-9BBA-DD4F-A2DA-4C1902BD6DBF}" type="parTrans" cxnId="{5C358E06-72A0-4A45-9586-EF8CE86985EB}">
      <dgm:prSet/>
      <dgm:spPr/>
      <dgm:t>
        <a:bodyPr/>
        <a:lstStyle/>
        <a:p>
          <a:endParaRPr lang="en-US"/>
        </a:p>
      </dgm:t>
    </dgm:pt>
    <dgm:pt modelId="{F035AB7B-0FF4-F444-8F76-F724A3EAA696}" type="sibTrans" cxnId="{5C358E06-72A0-4A45-9586-EF8CE86985EB}">
      <dgm:prSet/>
      <dgm:spPr/>
      <dgm:t>
        <a:bodyPr/>
        <a:lstStyle/>
        <a:p>
          <a:endParaRPr lang="en-US"/>
        </a:p>
      </dgm:t>
    </dgm:pt>
    <dgm:pt modelId="{00DF35EF-C6ED-4140-9DEE-B62E5D84751D}">
      <dgm:prSet phldrT="[Text]"/>
      <dgm:spPr/>
      <dgm:t>
        <a:bodyPr/>
        <a:lstStyle/>
        <a:p>
          <a:r>
            <a:rPr lang="en-US" dirty="0" smtClean="0"/>
            <a:t>106 Active Participation</a:t>
          </a:r>
          <a:endParaRPr lang="en-US" dirty="0"/>
        </a:p>
      </dgm:t>
    </dgm:pt>
    <dgm:pt modelId="{084CBF2E-8464-C048-8BD4-F1513C0DCAB1}" type="parTrans" cxnId="{9FF590B8-22E7-0C43-B253-3195635FF122}">
      <dgm:prSet/>
      <dgm:spPr/>
      <dgm:t>
        <a:bodyPr/>
        <a:lstStyle/>
        <a:p>
          <a:endParaRPr lang="en-US"/>
        </a:p>
      </dgm:t>
    </dgm:pt>
    <dgm:pt modelId="{01D8265B-88C0-244A-8353-006C1E3C820C}" type="sibTrans" cxnId="{9FF590B8-22E7-0C43-B253-3195635FF122}">
      <dgm:prSet/>
      <dgm:spPr/>
      <dgm:t>
        <a:bodyPr/>
        <a:lstStyle/>
        <a:p>
          <a:endParaRPr lang="en-US"/>
        </a:p>
      </dgm:t>
    </dgm:pt>
    <dgm:pt modelId="{07EB6C9B-E761-8348-9C37-C037EE562E12}">
      <dgm:prSet phldrT="[Text]"/>
      <dgm:spPr/>
      <dgm:t>
        <a:bodyPr/>
        <a:lstStyle/>
        <a:p>
          <a:r>
            <a:rPr lang="en-US" dirty="0" smtClean="0"/>
            <a:t>102 Passive Participation</a:t>
          </a:r>
          <a:endParaRPr lang="en-US" dirty="0"/>
        </a:p>
      </dgm:t>
    </dgm:pt>
    <dgm:pt modelId="{1FABDF1A-80FB-604A-BE22-3AA842EF0CCB}" type="parTrans" cxnId="{0C06898A-2221-D545-927A-59A72BA00655}">
      <dgm:prSet/>
      <dgm:spPr/>
      <dgm:t>
        <a:bodyPr/>
        <a:lstStyle/>
        <a:p>
          <a:endParaRPr lang="en-US"/>
        </a:p>
      </dgm:t>
    </dgm:pt>
    <dgm:pt modelId="{2213338E-B23C-9F42-8837-06F82CEA0CDD}" type="sibTrans" cxnId="{0C06898A-2221-D545-927A-59A72BA00655}">
      <dgm:prSet/>
      <dgm:spPr/>
      <dgm:t>
        <a:bodyPr/>
        <a:lstStyle/>
        <a:p>
          <a:endParaRPr lang="en-US"/>
        </a:p>
      </dgm:t>
    </dgm:pt>
    <dgm:pt modelId="{294B8385-EA01-2744-8B3B-F37771BD024C}">
      <dgm:prSet phldrT="[Text]"/>
      <dgm:spPr/>
      <dgm:t>
        <a:bodyPr/>
        <a:lstStyle/>
        <a:p>
          <a:r>
            <a:rPr lang="en-US" dirty="0" smtClean="0"/>
            <a:t>2 schools</a:t>
          </a:r>
          <a:endParaRPr lang="en-US" dirty="0"/>
        </a:p>
      </dgm:t>
    </dgm:pt>
    <dgm:pt modelId="{B6DA7108-A317-DA45-ABFC-57FE5E0F27B9}" type="parTrans" cxnId="{6B3E7E00-58BF-6A4D-8D8D-A7C4166E033F}">
      <dgm:prSet/>
      <dgm:spPr/>
      <dgm:t>
        <a:bodyPr/>
        <a:lstStyle/>
        <a:p>
          <a:endParaRPr lang="en-US"/>
        </a:p>
      </dgm:t>
    </dgm:pt>
    <dgm:pt modelId="{EB5E9B1A-ED59-9840-94C0-966E5276889C}" type="sibTrans" cxnId="{6B3E7E00-58BF-6A4D-8D8D-A7C4166E033F}">
      <dgm:prSet/>
      <dgm:spPr/>
      <dgm:t>
        <a:bodyPr/>
        <a:lstStyle/>
        <a:p>
          <a:endParaRPr lang="en-US"/>
        </a:p>
      </dgm:t>
    </dgm:pt>
    <dgm:pt modelId="{FA97CD49-56FF-9E43-B5BF-8D3F40132EB0}">
      <dgm:prSet phldrT="[Text]"/>
      <dgm:spPr/>
      <dgm:t>
        <a:bodyPr/>
        <a:lstStyle/>
        <a:p>
          <a:r>
            <a:rPr lang="en-US" dirty="0" smtClean="0"/>
            <a:t>105 Controls</a:t>
          </a:r>
          <a:endParaRPr lang="en-US" dirty="0"/>
        </a:p>
      </dgm:t>
    </dgm:pt>
    <dgm:pt modelId="{A9C69748-0EB7-9040-B8AE-F3C72335A87E}" type="parTrans" cxnId="{6CA068DF-1296-4248-BEA8-BE7C271D8470}">
      <dgm:prSet/>
      <dgm:spPr/>
      <dgm:t>
        <a:bodyPr/>
        <a:lstStyle/>
        <a:p>
          <a:endParaRPr lang="en-US"/>
        </a:p>
      </dgm:t>
    </dgm:pt>
    <dgm:pt modelId="{ACEFC989-A948-9B4C-BBBC-58CE666799E2}" type="sibTrans" cxnId="{6CA068DF-1296-4248-BEA8-BE7C271D8470}">
      <dgm:prSet/>
      <dgm:spPr/>
      <dgm:t>
        <a:bodyPr/>
        <a:lstStyle/>
        <a:p>
          <a:endParaRPr lang="en-US"/>
        </a:p>
      </dgm:t>
    </dgm:pt>
    <dgm:pt modelId="{126E0FE8-FA40-3749-92F4-21FC66311616}">
      <dgm:prSet phldrT="[Text]"/>
      <dgm:spPr/>
      <dgm:t>
        <a:bodyPr/>
        <a:lstStyle/>
        <a:p>
          <a:r>
            <a:rPr lang="en-US" dirty="0" smtClean="0"/>
            <a:t>Stage 1 Teaching</a:t>
          </a:r>
          <a:endParaRPr lang="en-US" dirty="0"/>
        </a:p>
      </dgm:t>
    </dgm:pt>
    <dgm:pt modelId="{627BB938-B27A-4343-89D4-843B16C87D2C}" type="parTrans" cxnId="{44F06B26-D5D2-064B-B9D8-6C124247F00B}">
      <dgm:prSet/>
      <dgm:spPr/>
      <dgm:t>
        <a:bodyPr/>
        <a:lstStyle/>
        <a:p>
          <a:endParaRPr lang="en-US"/>
        </a:p>
      </dgm:t>
    </dgm:pt>
    <dgm:pt modelId="{EC46963A-1E58-EE44-AECF-2E6DABA8F287}" type="sibTrans" cxnId="{44F06B26-D5D2-064B-B9D8-6C124247F00B}">
      <dgm:prSet/>
      <dgm:spPr/>
      <dgm:t>
        <a:bodyPr/>
        <a:lstStyle/>
        <a:p>
          <a:endParaRPr lang="en-US"/>
        </a:p>
      </dgm:t>
    </dgm:pt>
    <dgm:pt modelId="{79B6DA28-F7DD-EC47-97CA-02D5A5133C77}">
      <dgm:prSet phldrT="[Text]"/>
      <dgm:spPr/>
      <dgm:t>
        <a:bodyPr/>
        <a:lstStyle/>
        <a:p>
          <a:r>
            <a:rPr lang="en-US" dirty="0" smtClean="0"/>
            <a:t>Stage 2 Selection</a:t>
          </a:r>
          <a:endParaRPr lang="en-US" dirty="0"/>
        </a:p>
      </dgm:t>
    </dgm:pt>
    <dgm:pt modelId="{27CC420E-50A7-D04E-A623-F0ED7844BBC9}" type="parTrans" cxnId="{F5B1A7EB-7941-5E40-9745-098808DDBAC2}">
      <dgm:prSet/>
      <dgm:spPr/>
      <dgm:t>
        <a:bodyPr/>
        <a:lstStyle/>
        <a:p>
          <a:endParaRPr lang="en-US"/>
        </a:p>
      </dgm:t>
    </dgm:pt>
    <dgm:pt modelId="{4B2D9DF4-AD17-B342-A13C-E4C1270E0DBA}" type="sibTrans" cxnId="{F5B1A7EB-7941-5E40-9745-098808DDBAC2}">
      <dgm:prSet/>
      <dgm:spPr/>
      <dgm:t>
        <a:bodyPr/>
        <a:lstStyle/>
        <a:p>
          <a:endParaRPr lang="en-US"/>
        </a:p>
      </dgm:t>
    </dgm:pt>
    <dgm:pt modelId="{262F0E01-4ACE-174F-9EB9-C26E2D684B57}">
      <dgm:prSet phldrT="[Text]"/>
      <dgm:spPr/>
      <dgm:t>
        <a:bodyPr/>
        <a:lstStyle/>
        <a:p>
          <a:r>
            <a:rPr lang="en-US" dirty="0" smtClean="0"/>
            <a:t>Stage 3 Testing</a:t>
          </a:r>
          <a:endParaRPr lang="en-US" dirty="0"/>
        </a:p>
      </dgm:t>
    </dgm:pt>
    <dgm:pt modelId="{7ABD0305-71F5-E546-8CDC-AA8775929717}" type="parTrans" cxnId="{D5E99C41-4F15-C94B-B4DA-A4B6735C1160}">
      <dgm:prSet/>
      <dgm:spPr/>
      <dgm:t>
        <a:bodyPr/>
        <a:lstStyle/>
        <a:p>
          <a:endParaRPr lang="en-US"/>
        </a:p>
      </dgm:t>
    </dgm:pt>
    <dgm:pt modelId="{26F642DA-BCF2-0447-BFF5-1C17F9069D2C}" type="sibTrans" cxnId="{D5E99C41-4F15-C94B-B4DA-A4B6735C1160}">
      <dgm:prSet/>
      <dgm:spPr/>
      <dgm:t>
        <a:bodyPr/>
        <a:lstStyle/>
        <a:p>
          <a:endParaRPr lang="en-US"/>
        </a:p>
      </dgm:t>
    </dgm:pt>
    <dgm:pt modelId="{AA859BC1-8B62-3148-8E17-46D1D22A95C6}" type="pres">
      <dgm:prSet presAssocID="{D0F616B7-B285-6E48-8D38-8FCBB61E718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C0099C-58E3-0449-B150-F7D9C4E7A348}" type="pres">
      <dgm:prSet presAssocID="{D0F616B7-B285-6E48-8D38-8FCBB61E718D}" presName="hierFlow" presStyleCnt="0"/>
      <dgm:spPr/>
    </dgm:pt>
    <dgm:pt modelId="{FC6DD6F7-89FE-5C4E-AEB5-62765B73A662}" type="pres">
      <dgm:prSet presAssocID="{D0F616B7-B285-6E48-8D38-8FCBB61E718D}" presName="firstBuf" presStyleCnt="0"/>
      <dgm:spPr/>
    </dgm:pt>
    <dgm:pt modelId="{28B7F2ED-5382-E64C-B62B-3F56D4F1FEF6}" type="pres">
      <dgm:prSet presAssocID="{D0F616B7-B285-6E48-8D38-8FCBB61E718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974F862-48B2-DF44-995F-3D01D991DD47}" type="pres">
      <dgm:prSet presAssocID="{B88C91B8-22C2-8745-A426-B3E5D51722C3}" presName="Name17" presStyleCnt="0"/>
      <dgm:spPr/>
    </dgm:pt>
    <dgm:pt modelId="{18A163F0-5077-0C4F-B093-79B522F54593}" type="pres">
      <dgm:prSet presAssocID="{B88C91B8-22C2-8745-A426-B3E5D51722C3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044F80-A230-8640-969A-55ADF32A5172}" type="pres">
      <dgm:prSet presAssocID="{B88C91B8-22C2-8745-A426-B3E5D51722C3}" presName="hierChild2" presStyleCnt="0"/>
      <dgm:spPr/>
    </dgm:pt>
    <dgm:pt modelId="{E7B12E9D-0501-4E46-A52F-F39A2F1F23C7}" type="pres">
      <dgm:prSet presAssocID="{A03BCCFA-9BBA-DD4F-A2DA-4C1902BD6DBF}" presName="Name25" presStyleLbl="parChTrans1D2" presStyleIdx="0" presStyleCnt="2"/>
      <dgm:spPr/>
      <dgm:t>
        <a:bodyPr/>
        <a:lstStyle/>
        <a:p>
          <a:endParaRPr lang="en-US"/>
        </a:p>
      </dgm:t>
    </dgm:pt>
    <dgm:pt modelId="{7766585C-134D-9445-BDAB-F9B2C92C14B0}" type="pres">
      <dgm:prSet presAssocID="{A03BCCFA-9BBA-DD4F-A2DA-4C1902BD6DB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495C0496-9813-F948-9748-200CE934055C}" type="pres">
      <dgm:prSet presAssocID="{180DBA72-6451-F24F-9BBB-6C74543CEA85}" presName="Name30" presStyleCnt="0"/>
      <dgm:spPr/>
    </dgm:pt>
    <dgm:pt modelId="{D2F3BB5E-7969-E049-B53B-443CE497D283}" type="pres">
      <dgm:prSet presAssocID="{180DBA72-6451-F24F-9BBB-6C74543CEA85}" presName="level2Shape" presStyleLbl="node2" presStyleIdx="0" presStyleCnt="2"/>
      <dgm:spPr/>
      <dgm:t>
        <a:bodyPr/>
        <a:lstStyle/>
        <a:p>
          <a:endParaRPr lang="en-US"/>
        </a:p>
      </dgm:t>
    </dgm:pt>
    <dgm:pt modelId="{2DA92299-D7BF-2C4A-B257-69BA070AF6DF}" type="pres">
      <dgm:prSet presAssocID="{180DBA72-6451-F24F-9BBB-6C74543CEA85}" presName="hierChild3" presStyleCnt="0"/>
      <dgm:spPr/>
    </dgm:pt>
    <dgm:pt modelId="{072318DA-31FD-6849-8307-923BF59A60FB}" type="pres">
      <dgm:prSet presAssocID="{084CBF2E-8464-C048-8BD4-F1513C0DCAB1}" presName="Name25" presStyleLbl="parChTrans1D3" presStyleIdx="0" presStyleCnt="3"/>
      <dgm:spPr/>
      <dgm:t>
        <a:bodyPr/>
        <a:lstStyle/>
        <a:p>
          <a:endParaRPr lang="en-US"/>
        </a:p>
      </dgm:t>
    </dgm:pt>
    <dgm:pt modelId="{F6936173-0DF8-654E-8663-3FCC56849BD2}" type="pres">
      <dgm:prSet presAssocID="{084CBF2E-8464-C048-8BD4-F1513C0DCAB1}" presName="connTx" presStyleLbl="parChTrans1D3" presStyleIdx="0" presStyleCnt="3"/>
      <dgm:spPr/>
      <dgm:t>
        <a:bodyPr/>
        <a:lstStyle/>
        <a:p>
          <a:endParaRPr lang="en-US"/>
        </a:p>
      </dgm:t>
    </dgm:pt>
    <dgm:pt modelId="{F2596154-DDEE-E048-A25E-2451BD518FB8}" type="pres">
      <dgm:prSet presAssocID="{00DF35EF-C6ED-4140-9DEE-B62E5D84751D}" presName="Name30" presStyleCnt="0"/>
      <dgm:spPr/>
    </dgm:pt>
    <dgm:pt modelId="{2F77D681-0785-6C4E-8F87-79C928E9C488}" type="pres">
      <dgm:prSet presAssocID="{00DF35EF-C6ED-4140-9DEE-B62E5D84751D}" presName="level2Shape" presStyleLbl="node3" presStyleIdx="0" presStyleCnt="3"/>
      <dgm:spPr/>
      <dgm:t>
        <a:bodyPr/>
        <a:lstStyle/>
        <a:p>
          <a:endParaRPr lang="en-US"/>
        </a:p>
      </dgm:t>
    </dgm:pt>
    <dgm:pt modelId="{6EEC5EE1-63F5-AC46-B5DD-352D55683634}" type="pres">
      <dgm:prSet presAssocID="{00DF35EF-C6ED-4140-9DEE-B62E5D84751D}" presName="hierChild3" presStyleCnt="0"/>
      <dgm:spPr/>
    </dgm:pt>
    <dgm:pt modelId="{21323349-5DDF-CB4F-B82A-4EE0386616EB}" type="pres">
      <dgm:prSet presAssocID="{1FABDF1A-80FB-604A-BE22-3AA842EF0CCB}" presName="Name25" presStyleLbl="parChTrans1D3" presStyleIdx="1" presStyleCnt="3"/>
      <dgm:spPr/>
      <dgm:t>
        <a:bodyPr/>
        <a:lstStyle/>
        <a:p>
          <a:endParaRPr lang="en-US"/>
        </a:p>
      </dgm:t>
    </dgm:pt>
    <dgm:pt modelId="{7C0D1183-12C9-2D4E-8F0D-4411563A2EE3}" type="pres">
      <dgm:prSet presAssocID="{1FABDF1A-80FB-604A-BE22-3AA842EF0CCB}" presName="connTx" presStyleLbl="parChTrans1D3" presStyleIdx="1" presStyleCnt="3"/>
      <dgm:spPr/>
      <dgm:t>
        <a:bodyPr/>
        <a:lstStyle/>
        <a:p>
          <a:endParaRPr lang="en-US"/>
        </a:p>
      </dgm:t>
    </dgm:pt>
    <dgm:pt modelId="{384DFAED-9142-1041-8754-9C9517AC07C8}" type="pres">
      <dgm:prSet presAssocID="{07EB6C9B-E761-8348-9C37-C037EE562E12}" presName="Name30" presStyleCnt="0"/>
      <dgm:spPr/>
    </dgm:pt>
    <dgm:pt modelId="{E14D460C-8744-0346-9ED3-82CB4A21BC8A}" type="pres">
      <dgm:prSet presAssocID="{07EB6C9B-E761-8348-9C37-C037EE562E12}" presName="level2Shape" presStyleLbl="node3" presStyleIdx="1" presStyleCnt="3"/>
      <dgm:spPr/>
      <dgm:t>
        <a:bodyPr/>
        <a:lstStyle/>
        <a:p>
          <a:endParaRPr lang="en-US"/>
        </a:p>
      </dgm:t>
    </dgm:pt>
    <dgm:pt modelId="{F6478A35-6B7C-6546-AB58-1BA9A9ACD03A}" type="pres">
      <dgm:prSet presAssocID="{07EB6C9B-E761-8348-9C37-C037EE562E12}" presName="hierChild3" presStyleCnt="0"/>
      <dgm:spPr/>
    </dgm:pt>
    <dgm:pt modelId="{B947AA0D-4BB1-2C47-82F1-18584081678E}" type="pres">
      <dgm:prSet presAssocID="{B6DA7108-A317-DA45-ABFC-57FE5E0F27B9}" presName="Name25" presStyleLbl="parChTrans1D2" presStyleIdx="1" presStyleCnt="2"/>
      <dgm:spPr/>
      <dgm:t>
        <a:bodyPr/>
        <a:lstStyle/>
        <a:p>
          <a:endParaRPr lang="en-US"/>
        </a:p>
      </dgm:t>
    </dgm:pt>
    <dgm:pt modelId="{61B6DB93-362E-BD4C-BD57-3C9577ECF138}" type="pres">
      <dgm:prSet presAssocID="{B6DA7108-A317-DA45-ABFC-57FE5E0F27B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AD1B01F-CE42-1542-868E-A5B2BB489FDC}" type="pres">
      <dgm:prSet presAssocID="{294B8385-EA01-2744-8B3B-F37771BD024C}" presName="Name30" presStyleCnt="0"/>
      <dgm:spPr/>
    </dgm:pt>
    <dgm:pt modelId="{6C74F5E9-B740-8F4D-87F3-B347941182AB}" type="pres">
      <dgm:prSet presAssocID="{294B8385-EA01-2744-8B3B-F37771BD024C}" presName="level2Shape" presStyleLbl="node2" presStyleIdx="1" presStyleCnt="2"/>
      <dgm:spPr/>
      <dgm:t>
        <a:bodyPr/>
        <a:lstStyle/>
        <a:p>
          <a:endParaRPr lang="en-US"/>
        </a:p>
      </dgm:t>
    </dgm:pt>
    <dgm:pt modelId="{D1D04CAC-6207-8342-A2DF-FB7C7DA5E579}" type="pres">
      <dgm:prSet presAssocID="{294B8385-EA01-2744-8B3B-F37771BD024C}" presName="hierChild3" presStyleCnt="0"/>
      <dgm:spPr/>
    </dgm:pt>
    <dgm:pt modelId="{AD44B0DF-21CB-D543-9D9A-1432C32F06E2}" type="pres">
      <dgm:prSet presAssocID="{A9C69748-0EB7-9040-B8AE-F3C72335A87E}" presName="Name25" presStyleLbl="parChTrans1D3" presStyleIdx="2" presStyleCnt="3"/>
      <dgm:spPr/>
      <dgm:t>
        <a:bodyPr/>
        <a:lstStyle/>
        <a:p>
          <a:endParaRPr lang="en-US"/>
        </a:p>
      </dgm:t>
    </dgm:pt>
    <dgm:pt modelId="{AC529C3C-53C6-EE45-BA6B-1ADCAAF81445}" type="pres">
      <dgm:prSet presAssocID="{A9C69748-0EB7-9040-B8AE-F3C72335A87E}" presName="connTx" presStyleLbl="parChTrans1D3" presStyleIdx="2" presStyleCnt="3"/>
      <dgm:spPr/>
      <dgm:t>
        <a:bodyPr/>
        <a:lstStyle/>
        <a:p>
          <a:endParaRPr lang="en-US"/>
        </a:p>
      </dgm:t>
    </dgm:pt>
    <dgm:pt modelId="{47167627-BA95-054F-B9AE-BC7C6C5408FB}" type="pres">
      <dgm:prSet presAssocID="{FA97CD49-56FF-9E43-B5BF-8D3F40132EB0}" presName="Name30" presStyleCnt="0"/>
      <dgm:spPr/>
    </dgm:pt>
    <dgm:pt modelId="{BF5B7854-340D-4D4A-81BE-38524C7CAA4A}" type="pres">
      <dgm:prSet presAssocID="{FA97CD49-56FF-9E43-B5BF-8D3F40132EB0}" presName="level2Shape" presStyleLbl="node3" presStyleIdx="2" presStyleCnt="3"/>
      <dgm:spPr/>
      <dgm:t>
        <a:bodyPr/>
        <a:lstStyle/>
        <a:p>
          <a:endParaRPr lang="en-US"/>
        </a:p>
      </dgm:t>
    </dgm:pt>
    <dgm:pt modelId="{CFDB718F-873E-3944-AECF-CD35C133BB70}" type="pres">
      <dgm:prSet presAssocID="{FA97CD49-56FF-9E43-B5BF-8D3F40132EB0}" presName="hierChild3" presStyleCnt="0"/>
      <dgm:spPr/>
    </dgm:pt>
    <dgm:pt modelId="{9FAE792D-60E9-BE41-8405-93415DBC5A25}" type="pres">
      <dgm:prSet presAssocID="{D0F616B7-B285-6E48-8D38-8FCBB61E718D}" presName="bgShapesFlow" presStyleCnt="0"/>
      <dgm:spPr/>
    </dgm:pt>
    <dgm:pt modelId="{3A59C166-83A7-C043-88DF-B3EBDC48EAFA}" type="pres">
      <dgm:prSet presAssocID="{126E0FE8-FA40-3749-92F4-21FC66311616}" presName="rectComp" presStyleCnt="0"/>
      <dgm:spPr/>
    </dgm:pt>
    <dgm:pt modelId="{7E7533EB-2D51-D149-A17C-F37489610C97}" type="pres">
      <dgm:prSet presAssocID="{126E0FE8-FA40-3749-92F4-21FC66311616}" presName="bgRect" presStyleLbl="bgShp" presStyleIdx="0" presStyleCnt="3" custLinFactNeighborY="-422"/>
      <dgm:spPr/>
      <dgm:t>
        <a:bodyPr/>
        <a:lstStyle/>
        <a:p>
          <a:endParaRPr lang="en-US"/>
        </a:p>
      </dgm:t>
    </dgm:pt>
    <dgm:pt modelId="{679428AD-2C83-1A48-9C37-8945CFC3D501}" type="pres">
      <dgm:prSet presAssocID="{126E0FE8-FA40-3749-92F4-21FC66311616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773D9-94FD-3B4A-B4DD-0BE37A5EDBBB}" type="pres">
      <dgm:prSet presAssocID="{126E0FE8-FA40-3749-92F4-21FC66311616}" presName="spComp" presStyleCnt="0"/>
      <dgm:spPr/>
    </dgm:pt>
    <dgm:pt modelId="{EA446B3E-D40C-D547-A885-1D73AA4A4E16}" type="pres">
      <dgm:prSet presAssocID="{126E0FE8-FA40-3749-92F4-21FC66311616}" presName="hSp" presStyleCnt="0"/>
      <dgm:spPr/>
    </dgm:pt>
    <dgm:pt modelId="{2A345A37-2E91-1646-8436-DF49F6B4806D}" type="pres">
      <dgm:prSet presAssocID="{79B6DA28-F7DD-EC47-97CA-02D5A5133C77}" presName="rectComp" presStyleCnt="0"/>
      <dgm:spPr/>
    </dgm:pt>
    <dgm:pt modelId="{DAEF6409-CCD2-B840-A876-7FAD0B3FCEB8}" type="pres">
      <dgm:prSet presAssocID="{79B6DA28-F7DD-EC47-97CA-02D5A5133C77}" presName="bgRect" presStyleLbl="bgShp" presStyleIdx="1" presStyleCnt="3"/>
      <dgm:spPr/>
      <dgm:t>
        <a:bodyPr/>
        <a:lstStyle/>
        <a:p>
          <a:endParaRPr lang="en-US"/>
        </a:p>
      </dgm:t>
    </dgm:pt>
    <dgm:pt modelId="{05E83052-759E-F94D-B75A-B4700D585D7A}" type="pres">
      <dgm:prSet presAssocID="{79B6DA28-F7DD-EC47-97CA-02D5A5133C77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D6B31-4498-944E-94BC-995D8AAA4468}" type="pres">
      <dgm:prSet presAssocID="{79B6DA28-F7DD-EC47-97CA-02D5A5133C77}" presName="spComp" presStyleCnt="0"/>
      <dgm:spPr/>
    </dgm:pt>
    <dgm:pt modelId="{52DDE6C8-AF51-AD45-89B0-615E4128655E}" type="pres">
      <dgm:prSet presAssocID="{79B6DA28-F7DD-EC47-97CA-02D5A5133C77}" presName="hSp" presStyleCnt="0"/>
      <dgm:spPr/>
    </dgm:pt>
    <dgm:pt modelId="{65A0E996-49E7-AA47-AE36-20BE071B31EF}" type="pres">
      <dgm:prSet presAssocID="{262F0E01-4ACE-174F-9EB9-C26E2D684B57}" presName="rectComp" presStyleCnt="0"/>
      <dgm:spPr/>
    </dgm:pt>
    <dgm:pt modelId="{CEE13337-1AFB-3E42-AC52-A8A5644AAF36}" type="pres">
      <dgm:prSet presAssocID="{262F0E01-4ACE-174F-9EB9-C26E2D684B57}" presName="bgRect" presStyleLbl="bgShp" presStyleIdx="2" presStyleCnt="3"/>
      <dgm:spPr/>
      <dgm:t>
        <a:bodyPr/>
        <a:lstStyle/>
        <a:p>
          <a:endParaRPr lang="en-US"/>
        </a:p>
      </dgm:t>
    </dgm:pt>
    <dgm:pt modelId="{FCB6BA4C-B559-CC43-95C7-C7E2F8DF6A3F}" type="pres">
      <dgm:prSet presAssocID="{262F0E01-4ACE-174F-9EB9-C26E2D684B57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76A215-4ECE-4142-AC15-C12FEEB67E90}" type="presOf" srcId="{79B6DA28-F7DD-EC47-97CA-02D5A5133C77}" destId="{05E83052-759E-F94D-B75A-B4700D585D7A}" srcOrd="1" destOrd="0" presId="urn:microsoft.com/office/officeart/2005/8/layout/hierarchy5"/>
    <dgm:cxn modelId="{80A35EF8-B467-9640-B547-18519E7F6902}" type="presOf" srcId="{D0F616B7-B285-6E48-8D38-8FCBB61E718D}" destId="{AA859BC1-8B62-3148-8E17-46D1D22A95C6}" srcOrd="0" destOrd="0" presId="urn:microsoft.com/office/officeart/2005/8/layout/hierarchy5"/>
    <dgm:cxn modelId="{6CA068DF-1296-4248-BEA8-BE7C271D8470}" srcId="{294B8385-EA01-2744-8B3B-F37771BD024C}" destId="{FA97CD49-56FF-9E43-B5BF-8D3F40132EB0}" srcOrd="0" destOrd="0" parTransId="{A9C69748-0EB7-9040-B8AE-F3C72335A87E}" sibTransId="{ACEFC989-A948-9B4C-BBBC-58CE666799E2}"/>
    <dgm:cxn modelId="{53DD6AD2-219F-7F46-A549-91419505122E}" type="presOf" srcId="{294B8385-EA01-2744-8B3B-F37771BD024C}" destId="{6C74F5E9-B740-8F4D-87F3-B347941182AB}" srcOrd="0" destOrd="0" presId="urn:microsoft.com/office/officeart/2005/8/layout/hierarchy5"/>
    <dgm:cxn modelId="{A3BDABE5-AA84-5040-9E0A-E01759F5DA46}" type="presOf" srcId="{07EB6C9B-E761-8348-9C37-C037EE562E12}" destId="{E14D460C-8744-0346-9ED3-82CB4A21BC8A}" srcOrd="0" destOrd="0" presId="urn:microsoft.com/office/officeart/2005/8/layout/hierarchy5"/>
    <dgm:cxn modelId="{AA28E7E4-8331-1D4C-B53A-0A4A291585F9}" type="presOf" srcId="{A03BCCFA-9BBA-DD4F-A2DA-4C1902BD6DBF}" destId="{7766585C-134D-9445-BDAB-F9B2C92C14B0}" srcOrd="1" destOrd="0" presId="urn:microsoft.com/office/officeart/2005/8/layout/hierarchy5"/>
    <dgm:cxn modelId="{B0E7D20E-7003-0740-9158-591A03BB4D89}" type="presOf" srcId="{B88C91B8-22C2-8745-A426-B3E5D51722C3}" destId="{18A163F0-5077-0C4F-B093-79B522F54593}" srcOrd="0" destOrd="0" presId="urn:microsoft.com/office/officeart/2005/8/layout/hierarchy5"/>
    <dgm:cxn modelId="{5C358E06-72A0-4A45-9586-EF8CE86985EB}" srcId="{B88C91B8-22C2-8745-A426-B3E5D51722C3}" destId="{180DBA72-6451-F24F-9BBB-6C74543CEA85}" srcOrd="0" destOrd="0" parTransId="{A03BCCFA-9BBA-DD4F-A2DA-4C1902BD6DBF}" sibTransId="{F035AB7B-0FF4-F444-8F76-F724A3EAA696}"/>
    <dgm:cxn modelId="{28BC1A28-D37E-B545-A192-D586DB11D42C}" type="presOf" srcId="{B6DA7108-A317-DA45-ABFC-57FE5E0F27B9}" destId="{61B6DB93-362E-BD4C-BD57-3C9577ECF138}" srcOrd="1" destOrd="0" presId="urn:microsoft.com/office/officeart/2005/8/layout/hierarchy5"/>
    <dgm:cxn modelId="{F1FC0F67-6737-594A-A7E8-1A40FDA82085}" type="presOf" srcId="{262F0E01-4ACE-174F-9EB9-C26E2D684B57}" destId="{CEE13337-1AFB-3E42-AC52-A8A5644AAF36}" srcOrd="0" destOrd="0" presId="urn:microsoft.com/office/officeart/2005/8/layout/hierarchy5"/>
    <dgm:cxn modelId="{BFB16AF2-31A8-D642-9DD7-EDAF683A7A20}" type="presOf" srcId="{B6DA7108-A317-DA45-ABFC-57FE5E0F27B9}" destId="{B947AA0D-4BB1-2C47-82F1-18584081678E}" srcOrd="0" destOrd="0" presId="urn:microsoft.com/office/officeart/2005/8/layout/hierarchy5"/>
    <dgm:cxn modelId="{6F15AD48-E04B-3348-A61B-1CDB1FDDB6BB}" type="presOf" srcId="{00DF35EF-C6ED-4140-9DEE-B62E5D84751D}" destId="{2F77D681-0785-6C4E-8F87-79C928E9C488}" srcOrd="0" destOrd="0" presId="urn:microsoft.com/office/officeart/2005/8/layout/hierarchy5"/>
    <dgm:cxn modelId="{F5B1A7EB-7941-5E40-9745-098808DDBAC2}" srcId="{D0F616B7-B285-6E48-8D38-8FCBB61E718D}" destId="{79B6DA28-F7DD-EC47-97CA-02D5A5133C77}" srcOrd="2" destOrd="0" parTransId="{27CC420E-50A7-D04E-A623-F0ED7844BBC9}" sibTransId="{4B2D9DF4-AD17-B342-A13C-E4C1270E0DBA}"/>
    <dgm:cxn modelId="{ACA52864-9124-774D-8855-E7CB058C68A3}" type="presOf" srcId="{084CBF2E-8464-C048-8BD4-F1513C0DCAB1}" destId="{F6936173-0DF8-654E-8663-3FCC56849BD2}" srcOrd="1" destOrd="0" presId="urn:microsoft.com/office/officeart/2005/8/layout/hierarchy5"/>
    <dgm:cxn modelId="{9D6A7466-A81C-0544-822B-DE94D6537C9E}" type="presOf" srcId="{A9C69748-0EB7-9040-B8AE-F3C72335A87E}" destId="{AC529C3C-53C6-EE45-BA6B-1ADCAAF81445}" srcOrd="1" destOrd="0" presId="urn:microsoft.com/office/officeart/2005/8/layout/hierarchy5"/>
    <dgm:cxn modelId="{E7804A8F-D9FB-7B44-8777-84A35F59CAEA}" type="presOf" srcId="{1FABDF1A-80FB-604A-BE22-3AA842EF0CCB}" destId="{21323349-5DDF-CB4F-B82A-4EE0386616EB}" srcOrd="0" destOrd="0" presId="urn:microsoft.com/office/officeart/2005/8/layout/hierarchy5"/>
    <dgm:cxn modelId="{6B3E7E00-58BF-6A4D-8D8D-A7C4166E033F}" srcId="{B88C91B8-22C2-8745-A426-B3E5D51722C3}" destId="{294B8385-EA01-2744-8B3B-F37771BD024C}" srcOrd="1" destOrd="0" parTransId="{B6DA7108-A317-DA45-ABFC-57FE5E0F27B9}" sibTransId="{EB5E9B1A-ED59-9840-94C0-966E5276889C}"/>
    <dgm:cxn modelId="{5852A4F0-3E00-0F43-8949-F3BC3ED08C2B}" srcId="{D0F616B7-B285-6E48-8D38-8FCBB61E718D}" destId="{B88C91B8-22C2-8745-A426-B3E5D51722C3}" srcOrd="0" destOrd="0" parTransId="{2C4E505B-2933-4C40-BA7A-043B193E1AAA}" sibTransId="{F0F39FF2-4862-BB48-AD79-BB7FEA5721AA}"/>
    <dgm:cxn modelId="{D5E99C41-4F15-C94B-B4DA-A4B6735C1160}" srcId="{D0F616B7-B285-6E48-8D38-8FCBB61E718D}" destId="{262F0E01-4ACE-174F-9EB9-C26E2D684B57}" srcOrd="3" destOrd="0" parTransId="{7ABD0305-71F5-E546-8CDC-AA8775929717}" sibTransId="{26F642DA-BCF2-0447-BFF5-1C17F9069D2C}"/>
    <dgm:cxn modelId="{9FF590B8-22E7-0C43-B253-3195635FF122}" srcId="{180DBA72-6451-F24F-9BBB-6C74543CEA85}" destId="{00DF35EF-C6ED-4140-9DEE-B62E5D84751D}" srcOrd="0" destOrd="0" parTransId="{084CBF2E-8464-C048-8BD4-F1513C0DCAB1}" sibTransId="{01D8265B-88C0-244A-8353-006C1E3C820C}"/>
    <dgm:cxn modelId="{1A9B74E5-A063-8A47-AB3A-8C5284B6B7E4}" type="presOf" srcId="{084CBF2E-8464-C048-8BD4-F1513C0DCAB1}" destId="{072318DA-31FD-6849-8307-923BF59A60FB}" srcOrd="0" destOrd="0" presId="urn:microsoft.com/office/officeart/2005/8/layout/hierarchy5"/>
    <dgm:cxn modelId="{ADCFCFB7-5EC6-3045-BB27-7906B831C747}" type="presOf" srcId="{126E0FE8-FA40-3749-92F4-21FC66311616}" destId="{679428AD-2C83-1A48-9C37-8945CFC3D501}" srcOrd="1" destOrd="0" presId="urn:microsoft.com/office/officeart/2005/8/layout/hierarchy5"/>
    <dgm:cxn modelId="{241B440A-03FE-024B-9D0E-133E2A7D9E85}" type="presOf" srcId="{126E0FE8-FA40-3749-92F4-21FC66311616}" destId="{7E7533EB-2D51-D149-A17C-F37489610C97}" srcOrd="0" destOrd="0" presId="urn:microsoft.com/office/officeart/2005/8/layout/hierarchy5"/>
    <dgm:cxn modelId="{B6CFDA4D-7C5F-394C-A712-421E01580D0C}" type="presOf" srcId="{FA97CD49-56FF-9E43-B5BF-8D3F40132EB0}" destId="{BF5B7854-340D-4D4A-81BE-38524C7CAA4A}" srcOrd="0" destOrd="0" presId="urn:microsoft.com/office/officeart/2005/8/layout/hierarchy5"/>
    <dgm:cxn modelId="{6F906FA7-62F4-874D-8BCF-F7375FABD8C9}" type="presOf" srcId="{79B6DA28-F7DD-EC47-97CA-02D5A5133C77}" destId="{DAEF6409-CCD2-B840-A876-7FAD0B3FCEB8}" srcOrd="0" destOrd="0" presId="urn:microsoft.com/office/officeart/2005/8/layout/hierarchy5"/>
    <dgm:cxn modelId="{3249CF36-34FE-544C-B6DF-94CBFC0BB901}" type="presOf" srcId="{1FABDF1A-80FB-604A-BE22-3AA842EF0CCB}" destId="{7C0D1183-12C9-2D4E-8F0D-4411563A2EE3}" srcOrd="1" destOrd="0" presId="urn:microsoft.com/office/officeart/2005/8/layout/hierarchy5"/>
    <dgm:cxn modelId="{C803B93C-FBD7-9F4A-971F-A2F852784F43}" type="presOf" srcId="{180DBA72-6451-F24F-9BBB-6C74543CEA85}" destId="{D2F3BB5E-7969-E049-B53B-443CE497D283}" srcOrd="0" destOrd="0" presId="urn:microsoft.com/office/officeart/2005/8/layout/hierarchy5"/>
    <dgm:cxn modelId="{EB072A28-8EBB-894E-AF2E-C30BB353AC85}" type="presOf" srcId="{262F0E01-4ACE-174F-9EB9-C26E2D684B57}" destId="{FCB6BA4C-B559-CC43-95C7-C7E2F8DF6A3F}" srcOrd="1" destOrd="0" presId="urn:microsoft.com/office/officeart/2005/8/layout/hierarchy5"/>
    <dgm:cxn modelId="{AB14937E-667F-AE4F-9AE5-06FD896DC3DB}" type="presOf" srcId="{A03BCCFA-9BBA-DD4F-A2DA-4C1902BD6DBF}" destId="{E7B12E9D-0501-4E46-A52F-F39A2F1F23C7}" srcOrd="0" destOrd="0" presId="urn:microsoft.com/office/officeart/2005/8/layout/hierarchy5"/>
    <dgm:cxn modelId="{0C06898A-2221-D545-927A-59A72BA00655}" srcId="{180DBA72-6451-F24F-9BBB-6C74543CEA85}" destId="{07EB6C9B-E761-8348-9C37-C037EE562E12}" srcOrd="1" destOrd="0" parTransId="{1FABDF1A-80FB-604A-BE22-3AA842EF0CCB}" sibTransId="{2213338E-B23C-9F42-8837-06F82CEA0CDD}"/>
    <dgm:cxn modelId="{7E8D00AA-037E-3E4D-9744-DF6DC2C891A1}" type="presOf" srcId="{A9C69748-0EB7-9040-B8AE-F3C72335A87E}" destId="{AD44B0DF-21CB-D543-9D9A-1432C32F06E2}" srcOrd="0" destOrd="0" presId="urn:microsoft.com/office/officeart/2005/8/layout/hierarchy5"/>
    <dgm:cxn modelId="{44F06B26-D5D2-064B-B9D8-6C124247F00B}" srcId="{D0F616B7-B285-6E48-8D38-8FCBB61E718D}" destId="{126E0FE8-FA40-3749-92F4-21FC66311616}" srcOrd="1" destOrd="0" parTransId="{627BB938-B27A-4343-89D4-843B16C87D2C}" sibTransId="{EC46963A-1E58-EE44-AECF-2E6DABA8F287}"/>
    <dgm:cxn modelId="{B3A6C8F2-E814-2D46-9124-D3B2B5144ABA}" type="presParOf" srcId="{AA859BC1-8B62-3148-8E17-46D1D22A95C6}" destId="{E7C0099C-58E3-0449-B150-F7D9C4E7A348}" srcOrd="0" destOrd="0" presId="urn:microsoft.com/office/officeart/2005/8/layout/hierarchy5"/>
    <dgm:cxn modelId="{B181E292-10AC-E84E-BAD0-55CFA2AFDF31}" type="presParOf" srcId="{E7C0099C-58E3-0449-B150-F7D9C4E7A348}" destId="{FC6DD6F7-89FE-5C4E-AEB5-62765B73A662}" srcOrd="0" destOrd="0" presId="urn:microsoft.com/office/officeart/2005/8/layout/hierarchy5"/>
    <dgm:cxn modelId="{56FDFB9C-1B42-7042-A496-96E4522A8896}" type="presParOf" srcId="{E7C0099C-58E3-0449-B150-F7D9C4E7A348}" destId="{28B7F2ED-5382-E64C-B62B-3F56D4F1FEF6}" srcOrd="1" destOrd="0" presId="urn:microsoft.com/office/officeart/2005/8/layout/hierarchy5"/>
    <dgm:cxn modelId="{3FE8E53D-2AA4-1F45-9745-52ECDA64AF1D}" type="presParOf" srcId="{28B7F2ED-5382-E64C-B62B-3F56D4F1FEF6}" destId="{5974F862-48B2-DF44-995F-3D01D991DD47}" srcOrd="0" destOrd="0" presId="urn:microsoft.com/office/officeart/2005/8/layout/hierarchy5"/>
    <dgm:cxn modelId="{90ACD190-C620-AF4A-AEB3-BF7240B70043}" type="presParOf" srcId="{5974F862-48B2-DF44-995F-3D01D991DD47}" destId="{18A163F0-5077-0C4F-B093-79B522F54593}" srcOrd="0" destOrd="0" presId="urn:microsoft.com/office/officeart/2005/8/layout/hierarchy5"/>
    <dgm:cxn modelId="{F37C1FD7-E6DE-554F-BCB4-75B119EC8A3A}" type="presParOf" srcId="{5974F862-48B2-DF44-995F-3D01D991DD47}" destId="{4F044F80-A230-8640-969A-55ADF32A5172}" srcOrd="1" destOrd="0" presId="urn:microsoft.com/office/officeart/2005/8/layout/hierarchy5"/>
    <dgm:cxn modelId="{EBE2AA01-BE61-F04A-92BA-30CE90E49C8E}" type="presParOf" srcId="{4F044F80-A230-8640-969A-55ADF32A5172}" destId="{E7B12E9D-0501-4E46-A52F-F39A2F1F23C7}" srcOrd="0" destOrd="0" presId="urn:microsoft.com/office/officeart/2005/8/layout/hierarchy5"/>
    <dgm:cxn modelId="{3DF9631E-5B92-4047-9E16-23F7AE30CA80}" type="presParOf" srcId="{E7B12E9D-0501-4E46-A52F-F39A2F1F23C7}" destId="{7766585C-134D-9445-BDAB-F9B2C92C14B0}" srcOrd="0" destOrd="0" presId="urn:microsoft.com/office/officeart/2005/8/layout/hierarchy5"/>
    <dgm:cxn modelId="{151A98A3-95F9-6346-9733-3A728247AED2}" type="presParOf" srcId="{4F044F80-A230-8640-969A-55ADF32A5172}" destId="{495C0496-9813-F948-9748-200CE934055C}" srcOrd="1" destOrd="0" presId="urn:microsoft.com/office/officeart/2005/8/layout/hierarchy5"/>
    <dgm:cxn modelId="{C6F41A60-F9D7-4D43-B893-3D8E330C4244}" type="presParOf" srcId="{495C0496-9813-F948-9748-200CE934055C}" destId="{D2F3BB5E-7969-E049-B53B-443CE497D283}" srcOrd="0" destOrd="0" presId="urn:microsoft.com/office/officeart/2005/8/layout/hierarchy5"/>
    <dgm:cxn modelId="{65591B64-4DDC-884A-BED8-391DB86A44A0}" type="presParOf" srcId="{495C0496-9813-F948-9748-200CE934055C}" destId="{2DA92299-D7BF-2C4A-B257-69BA070AF6DF}" srcOrd="1" destOrd="0" presId="urn:microsoft.com/office/officeart/2005/8/layout/hierarchy5"/>
    <dgm:cxn modelId="{FBB06C15-F0FA-6147-8A04-795A238F1FBC}" type="presParOf" srcId="{2DA92299-D7BF-2C4A-B257-69BA070AF6DF}" destId="{072318DA-31FD-6849-8307-923BF59A60FB}" srcOrd="0" destOrd="0" presId="urn:microsoft.com/office/officeart/2005/8/layout/hierarchy5"/>
    <dgm:cxn modelId="{A7BC62A1-BAF6-7640-8C43-1BCF75F7376B}" type="presParOf" srcId="{072318DA-31FD-6849-8307-923BF59A60FB}" destId="{F6936173-0DF8-654E-8663-3FCC56849BD2}" srcOrd="0" destOrd="0" presId="urn:microsoft.com/office/officeart/2005/8/layout/hierarchy5"/>
    <dgm:cxn modelId="{CD792BB6-8070-E440-9F4E-7C0B20E0FF7F}" type="presParOf" srcId="{2DA92299-D7BF-2C4A-B257-69BA070AF6DF}" destId="{F2596154-DDEE-E048-A25E-2451BD518FB8}" srcOrd="1" destOrd="0" presId="urn:microsoft.com/office/officeart/2005/8/layout/hierarchy5"/>
    <dgm:cxn modelId="{9E7CC335-9F2C-2741-9693-C71F38297154}" type="presParOf" srcId="{F2596154-DDEE-E048-A25E-2451BD518FB8}" destId="{2F77D681-0785-6C4E-8F87-79C928E9C488}" srcOrd="0" destOrd="0" presId="urn:microsoft.com/office/officeart/2005/8/layout/hierarchy5"/>
    <dgm:cxn modelId="{FD1F8D38-9047-7C40-BFC0-522999FE2173}" type="presParOf" srcId="{F2596154-DDEE-E048-A25E-2451BD518FB8}" destId="{6EEC5EE1-63F5-AC46-B5DD-352D55683634}" srcOrd="1" destOrd="0" presId="urn:microsoft.com/office/officeart/2005/8/layout/hierarchy5"/>
    <dgm:cxn modelId="{7CFBB5EA-A25D-3642-AFF8-82C4DA6FE44E}" type="presParOf" srcId="{2DA92299-D7BF-2C4A-B257-69BA070AF6DF}" destId="{21323349-5DDF-CB4F-B82A-4EE0386616EB}" srcOrd="2" destOrd="0" presId="urn:microsoft.com/office/officeart/2005/8/layout/hierarchy5"/>
    <dgm:cxn modelId="{27CB7F5C-CDC8-F345-AB77-0502CA17900D}" type="presParOf" srcId="{21323349-5DDF-CB4F-B82A-4EE0386616EB}" destId="{7C0D1183-12C9-2D4E-8F0D-4411563A2EE3}" srcOrd="0" destOrd="0" presId="urn:microsoft.com/office/officeart/2005/8/layout/hierarchy5"/>
    <dgm:cxn modelId="{424E8EB2-CE15-3B43-9B2C-62D23255671A}" type="presParOf" srcId="{2DA92299-D7BF-2C4A-B257-69BA070AF6DF}" destId="{384DFAED-9142-1041-8754-9C9517AC07C8}" srcOrd="3" destOrd="0" presId="urn:microsoft.com/office/officeart/2005/8/layout/hierarchy5"/>
    <dgm:cxn modelId="{E0D4FADC-6E50-E14A-8E85-10E923DC998F}" type="presParOf" srcId="{384DFAED-9142-1041-8754-9C9517AC07C8}" destId="{E14D460C-8744-0346-9ED3-82CB4A21BC8A}" srcOrd="0" destOrd="0" presId="urn:microsoft.com/office/officeart/2005/8/layout/hierarchy5"/>
    <dgm:cxn modelId="{F5019F74-40D3-E247-BDEF-038F0E16A000}" type="presParOf" srcId="{384DFAED-9142-1041-8754-9C9517AC07C8}" destId="{F6478A35-6B7C-6546-AB58-1BA9A9ACD03A}" srcOrd="1" destOrd="0" presId="urn:microsoft.com/office/officeart/2005/8/layout/hierarchy5"/>
    <dgm:cxn modelId="{EB97656A-4BC8-F04C-AC9F-05FE3CAA9722}" type="presParOf" srcId="{4F044F80-A230-8640-969A-55ADF32A5172}" destId="{B947AA0D-4BB1-2C47-82F1-18584081678E}" srcOrd="2" destOrd="0" presId="urn:microsoft.com/office/officeart/2005/8/layout/hierarchy5"/>
    <dgm:cxn modelId="{E1D0DB59-76C7-BA41-A01E-AAB480836BE7}" type="presParOf" srcId="{B947AA0D-4BB1-2C47-82F1-18584081678E}" destId="{61B6DB93-362E-BD4C-BD57-3C9577ECF138}" srcOrd="0" destOrd="0" presId="urn:microsoft.com/office/officeart/2005/8/layout/hierarchy5"/>
    <dgm:cxn modelId="{23B966D4-AE19-E946-8DD1-29FA6D3DA299}" type="presParOf" srcId="{4F044F80-A230-8640-969A-55ADF32A5172}" destId="{9AD1B01F-CE42-1542-868E-A5B2BB489FDC}" srcOrd="3" destOrd="0" presId="urn:microsoft.com/office/officeart/2005/8/layout/hierarchy5"/>
    <dgm:cxn modelId="{4647DFEE-E886-A946-82FB-619A26C9FA8F}" type="presParOf" srcId="{9AD1B01F-CE42-1542-868E-A5B2BB489FDC}" destId="{6C74F5E9-B740-8F4D-87F3-B347941182AB}" srcOrd="0" destOrd="0" presId="urn:microsoft.com/office/officeart/2005/8/layout/hierarchy5"/>
    <dgm:cxn modelId="{A2D003E0-43B8-F045-90FB-F100D4513674}" type="presParOf" srcId="{9AD1B01F-CE42-1542-868E-A5B2BB489FDC}" destId="{D1D04CAC-6207-8342-A2DF-FB7C7DA5E579}" srcOrd="1" destOrd="0" presId="urn:microsoft.com/office/officeart/2005/8/layout/hierarchy5"/>
    <dgm:cxn modelId="{805C3A61-112F-2E41-B271-9C9EAEE9D33C}" type="presParOf" srcId="{D1D04CAC-6207-8342-A2DF-FB7C7DA5E579}" destId="{AD44B0DF-21CB-D543-9D9A-1432C32F06E2}" srcOrd="0" destOrd="0" presId="urn:microsoft.com/office/officeart/2005/8/layout/hierarchy5"/>
    <dgm:cxn modelId="{661E8BF5-5449-BC46-87E3-9D8E9A56CB69}" type="presParOf" srcId="{AD44B0DF-21CB-D543-9D9A-1432C32F06E2}" destId="{AC529C3C-53C6-EE45-BA6B-1ADCAAF81445}" srcOrd="0" destOrd="0" presId="urn:microsoft.com/office/officeart/2005/8/layout/hierarchy5"/>
    <dgm:cxn modelId="{35921398-9C9E-B647-8359-2CEBBED55F18}" type="presParOf" srcId="{D1D04CAC-6207-8342-A2DF-FB7C7DA5E579}" destId="{47167627-BA95-054F-B9AE-BC7C6C5408FB}" srcOrd="1" destOrd="0" presId="urn:microsoft.com/office/officeart/2005/8/layout/hierarchy5"/>
    <dgm:cxn modelId="{2BEA4400-1C57-DC46-9A4F-3AD2736B7038}" type="presParOf" srcId="{47167627-BA95-054F-B9AE-BC7C6C5408FB}" destId="{BF5B7854-340D-4D4A-81BE-38524C7CAA4A}" srcOrd="0" destOrd="0" presId="urn:microsoft.com/office/officeart/2005/8/layout/hierarchy5"/>
    <dgm:cxn modelId="{2E80FFBA-E45E-6F4D-AF75-CB0613218247}" type="presParOf" srcId="{47167627-BA95-054F-B9AE-BC7C6C5408FB}" destId="{CFDB718F-873E-3944-AECF-CD35C133BB70}" srcOrd="1" destOrd="0" presId="urn:microsoft.com/office/officeart/2005/8/layout/hierarchy5"/>
    <dgm:cxn modelId="{AE7D9C7D-CE38-2740-BA3E-577F43ADD7B1}" type="presParOf" srcId="{AA859BC1-8B62-3148-8E17-46D1D22A95C6}" destId="{9FAE792D-60E9-BE41-8405-93415DBC5A25}" srcOrd="1" destOrd="0" presId="urn:microsoft.com/office/officeart/2005/8/layout/hierarchy5"/>
    <dgm:cxn modelId="{54F9D667-E4D2-E544-BF36-C805FCDBBECC}" type="presParOf" srcId="{9FAE792D-60E9-BE41-8405-93415DBC5A25}" destId="{3A59C166-83A7-C043-88DF-B3EBDC48EAFA}" srcOrd="0" destOrd="0" presId="urn:microsoft.com/office/officeart/2005/8/layout/hierarchy5"/>
    <dgm:cxn modelId="{72F139CF-45DE-9C43-B3FB-181760AF3678}" type="presParOf" srcId="{3A59C166-83A7-C043-88DF-B3EBDC48EAFA}" destId="{7E7533EB-2D51-D149-A17C-F37489610C97}" srcOrd="0" destOrd="0" presId="urn:microsoft.com/office/officeart/2005/8/layout/hierarchy5"/>
    <dgm:cxn modelId="{EC75B58D-2208-724C-9279-9AA8E3C60485}" type="presParOf" srcId="{3A59C166-83A7-C043-88DF-B3EBDC48EAFA}" destId="{679428AD-2C83-1A48-9C37-8945CFC3D501}" srcOrd="1" destOrd="0" presId="urn:microsoft.com/office/officeart/2005/8/layout/hierarchy5"/>
    <dgm:cxn modelId="{C6041255-AE03-434C-9461-DC8EF711EC2D}" type="presParOf" srcId="{9FAE792D-60E9-BE41-8405-93415DBC5A25}" destId="{A6E773D9-94FD-3B4A-B4DD-0BE37A5EDBBB}" srcOrd="1" destOrd="0" presId="urn:microsoft.com/office/officeart/2005/8/layout/hierarchy5"/>
    <dgm:cxn modelId="{F53873E4-1FAB-3F44-BE52-28DB21981E0F}" type="presParOf" srcId="{A6E773D9-94FD-3B4A-B4DD-0BE37A5EDBBB}" destId="{EA446B3E-D40C-D547-A885-1D73AA4A4E16}" srcOrd="0" destOrd="0" presId="urn:microsoft.com/office/officeart/2005/8/layout/hierarchy5"/>
    <dgm:cxn modelId="{C7BF58E0-2521-3A40-8CCB-46A4FEDA024C}" type="presParOf" srcId="{9FAE792D-60E9-BE41-8405-93415DBC5A25}" destId="{2A345A37-2E91-1646-8436-DF49F6B4806D}" srcOrd="2" destOrd="0" presId="urn:microsoft.com/office/officeart/2005/8/layout/hierarchy5"/>
    <dgm:cxn modelId="{12F471DA-68D6-6648-B204-118CAA52CF77}" type="presParOf" srcId="{2A345A37-2E91-1646-8436-DF49F6B4806D}" destId="{DAEF6409-CCD2-B840-A876-7FAD0B3FCEB8}" srcOrd="0" destOrd="0" presId="urn:microsoft.com/office/officeart/2005/8/layout/hierarchy5"/>
    <dgm:cxn modelId="{E6F8DDBF-4E54-7C47-8959-78BEE5008546}" type="presParOf" srcId="{2A345A37-2E91-1646-8436-DF49F6B4806D}" destId="{05E83052-759E-F94D-B75A-B4700D585D7A}" srcOrd="1" destOrd="0" presId="urn:microsoft.com/office/officeart/2005/8/layout/hierarchy5"/>
    <dgm:cxn modelId="{ED9ED4D6-9E2D-1941-828A-DFF20D0B3A52}" type="presParOf" srcId="{9FAE792D-60E9-BE41-8405-93415DBC5A25}" destId="{76BD6B31-4498-944E-94BC-995D8AAA4468}" srcOrd="3" destOrd="0" presId="urn:microsoft.com/office/officeart/2005/8/layout/hierarchy5"/>
    <dgm:cxn modelId="{99B3F70B-EFD6-7942-84B4-CDA1CC6B54F7}" type="presParOf" srcId="{76BD6B31-4498-944E-94BC-995D8AAA4468}" destId="{52DDE6C8-AF51-AD45-89B0-615E4128655E}" srcOrd="0" destOrd="0" presId="urn:microsoft.com/office/officeart/2005/8/layout/hierarchy5"/>
    <dgm:cxn modelId="{9F56AC30-D5E8-D44C-856A-CC40B35B1887}" type="presParOf" srcId="{9FAE792D-60E9-BE41-8405-93415DBC5A25}" destId="{65A0E996-49E7-AA47-AE36-20BE071B31EF}" srcOrd="4" destOrd="0" presId="urn:microsoft.com/office/officeart/2005/8/layout/hierarchy5"/>
    <dgm:cxn modelId="{D322D12E-5592-0244-B96A-1088717709AA}" type="presParOf" srcId="{65A0E996-49E7-AA47-AE36-20BE071B31EF}" destId="{CEE13337-1AFB-3E42-AC52-A8A5644AAF36}" srcOrd="0" destOrd="0" presId="urn:microsoft.com/office/officeart/2005/8/layout/hierarchy5"/>
    <dgm:cxn modelId="{BBDBC6D3-5D8A-914D-95A0-FEC4EC0F7615}" type="presParOf" srcId="{65A0E996-49E7-AA47-AE36-20BE071B31EF}" destId="{FCB6BA4C-B559-CC43-95C7-C7E2F8DF6A3F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9EA22-B712-8343-A094-2079454377E1}">
      <dsp:nvSpPr>
        <dsp:cNvPr id="0" name=""/>
        <dsp:cNvSpPr/>
      </dsp:nvSpPr>
      <dsp:spPr>
        <a:xfrm>
          <a:off x="0" y="5817"/>
          <a:ext cx="8229600" cy="1584000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14B878-925F-C54E-94F9-C7083516880D}">
      <dsp:nvSpPr>
        <dsp:cNvPr id="0" name=""/>
        <dsp:cNvSpPr/>
      </dsp:nvSpPr>
      <dsp:spPr>
        <a:xfrm>
          <a:off x="5725070" y="401817"/>
          <a:ext cx="2105620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June/July 2010</a:t>
          </a:r>
          <a:endParaRPr lang="en-US" sz="2200" kern="1200" dirty="0"/>
        </a:p>
      </dsp:txBody>
      <dsp:txXfrm>
        <a:off x="5725070" y="401817"/>
        <a:ext cx="2105620" cy="792000"/>
      </dsp:txXfrm>
    </dsp:sp>
    <dsp:sp modelId="{11EFC3DE-2D31-1648-905A-8DE1B8603170}">
      <dsp:nvSpPr>
        <dsp:cNvPr id="0" name=""/>
        <dsp:cNvSpPr/>
      </dsp:nvSpPr>
      <dsp:spPr>
        <a:xfrm>
          <a:off x="3198326" y="401817"/>
          <a:ext cx="2105620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March 2010</a:t>
          </a:r>
          <a:endParaRPr lang="en-US" sz="2200" kern="1200" dirty="0"/>
        </a:p>
      </dsp:txBody>
      <dsp:txXfrm>
        <a:off x="3198326" y="401817"/>
        <a:ext cx="2105620" cy="792000"/>
      </dsp:txXfrm>
    </dsp:sp>
    <dsp:sp modelId="{614D9718-F542-A745-AB68-CADA311A7299}">
      <dsp:nvSpPr>
        <dsp:cNvPr id="0" name=""/>
        <dsp:cNvSpPr/>
      </dsp:nvSpPr>
      <dsp:spPr>
        <a:xfrm>
          <a:off x="671581" y="401817"/>
          <a:ext cx="2105620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January 2010</a:t>
          </a:r>
          <a:endParaRPr lang="en-US" sz="2200" kern="1200" dirty="0"/>
        </a:p>
      </dsp:txBody>
      <dsp:txXfrm>
        <a:off x="671581" y="401817"/>
        <a:ext cx="2105620" cy="792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13337-1AFB-3E42-AC52-A8A5644AAF36}">
      <dsp:nvSpPr>
        <dsp:cNvPr id="0" name=""/>
        <dsp:cNvSpPr/>
      </dsp:nvSpPr>
      <dsp:spPr>
        <a:xfrm>
          <a:off x="4267483" y="0"/>
          <a:ext cx="1826986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Stage 3 Testing</a:t>
          </a:r>
          <a:endParaRPr lang="en-US" sz="2800" kern="1200" dirty="0"/>
        </a:p>
      </dsp:txBody>
      <dsp:txXfrm>
        <a:off x="4267483" y="0"/>
        <a:ext cx="1826986" cy="1219200"/>
      </dsp:txXfrm>
    </dsp:sp>
    <dsp:sp modelId="{DAEF6409-CCD2-B840-A876-7FAD0B3FCEB8}">
      <dsp:nvSpPr>
        <dsp:cNvPr id="0" name=""/>
        <dsp:cNvSpPr/>
      </dsp:nvSpPr>
      <dsp:spPr>
        <a:xfrm>
          <a:off x="2134506" y="0"/>
          <a:ext cx="1826986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Stage 2 Selection</a:t>
          </a:r>
          <a:endParaRPr lang="en-US" sz="2800" kern="1200" dirty="0"/>
        </a:p>
      </dsp:txBody>
      <dsp:txXfrm>
        <a:off x="2134506" y="0"/>
        <a:ext cx="1826986" cy="1219200"/>
      </dsp:txXfrm>
    </dsp:sp>
    <dsp:sp modelId="{7E7533EB-2D51-D149-A17C-F37489610C97}">
      <dsp:nvSpPr>
        <dsp:cNvPr id="0" name=""/>
        <dsp:cNvSpPr/>
      </dsp:nvSpPr>
      <dsp:spPr>
        <a:xfrm>
          <a:off x="1530" y="0"/>
          <a:ext cx="1826986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Stage 1 Teaching</a:t>
          </a:r>
          <a:endParaRPr lang="en-US" sz="2800" kern="1200" dirty="0"/>
        </a:p>
      </dsp:txBody>
      <dsp:txXfrm>
        <a:off x="1530" y="0"/>
        <a:ext cx="1826986" cy="1219200"/>
      </dsp:txXfrm>
    </dsp:sp>
    <dsp:sp modelId="{18A163F0-5077-0C4F-B093-79B522F54593}">
      <dsp:nvSpPr>
        <dsp:cNvPr id="0" name=""/>
        <dsp:cNvSpPr/>
      </dsp:nvSpPr>
      <dsp:spPr>
        <a:xfrm>
          <a:off x="154525" y="2397762"/>
          <a:ext cx="1529953" cy="764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313 Children in Primary Schools in </a:t>
          </a:r>
          <a:r>
            <a:rPr lang="en-US" sz="1500" kern="1200" dirty="0" err="1" smtClean="0"/>
            <a:t>Oxfordshire</a:t>
          </a:r>
          <a:r>
            <a:rPr lang="en-US" sz="1500" kern="1200" dirty="0" smtClean="0"/>
            <a:t>, UK</a:t>
          </a:r>
          <a:endParaRPr lang="en-US" sz="1500" kern="1200" dirty="0"/>
        </a:p>
      </dsp:txBody>
      <dsp:txXfrm>
        <a:off x="176930" y="2420167"/>
        <a:ext cx="1485143" cy="720166"/>
      </dsp:txXfrm>
    </dsp:sp>
    <dsp:sp modelId="{E7B12E9D-0501-4E46-A52F-F39A2F1F23C7}">
      <dsp:nvSpPr>
        <dsp:cNvPr id="0" name=""/>
        <dsp:cNvSpPr/>
      </dsp:nvSpPr>
      <dsp:spPr>
        <a:xfrm rot="18770822">
          <a:off x="1540511" y="2433413"/>
          <a:ext cx="899914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899914" y="169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67971" y="2427856"/>
        <a:ext cx="44995" cy="44995"/>
      </dsp:txXfrm>
    </dsp:sp>
    <dsp:sp modelId="{D2F3BB5E-7969-E049-B53B-443CE497D283}">
      <dsp:nvSpPr>
        <dsp:cNvPr id="0" name=""/>
        <dsp:cNvSpPr/>
      </dsp:nvSpPr>
      <dsp:spPr>
        <a:xfrm>
          <a:off x="2296459" y="1737970"/>
          <a:ext cx="1529953" cy="764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7 schools</a:t>
          </a:r>
          <a:endParaRPr lang="en-US" sz="1500" kern="1200" dirty="0"/>
        </a:p>
      </dsp:txBody>
      <dsp:txXfrm>
        <a:off x="2318864" y="1760375"/>
        <a:ext cx="1485143" cy="720166"/>
      </dsp:txXfrm>
    </dsp:sp>
    <dsp:sp modelId="{072318DA-31FD-6849-8307-923BF59A60FB}">
      <dsp:nvSpPr>
        <dsp:cNvPr id="0" name=""/>
        <dsp:cNvSpPr/>
      </dsp:nvSpPr>
      <dsp:spPr>
        <a:xfrm rot="19457599">
          <a:off x="3755574" y="1883586"/>
          <a:ext cx="753657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753657" y="1694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13562" y="1881686"/>
        <a:ext cx="37682" cy="37682"/>
      </dsp:txXfrm>
    </dsp:sp>
    <dsp:sp modelId="{2F77D681-0785-6C4E-8F87-79C928E9C488}">
      <dsp:nvSpPr>
        <dsp:cNvPr id="0" name=""/>
        <dsp:cNvSpPr/>
      </dsp:nvSpPr>
      <dsp:spPr>
        <a:xfrm>
          <a:off x="4438394" y="1298108"/>
          <a:ext cx="1529953" cy="764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106 Active Participation</a:t>
          </a:r>
          <a:endParaRPr lang="en-US" sz="1500" kern="1200" dirty="0"/>
        </a:p>
      </dsp:txBody>
      <dsp:txXfrm>
        <a:off x="4460799" y="1320513"/>
        <a:ext cx="1485143" cy="720166"/>
      </dsp:txXfrm>
    </dsp:sp>
    <dsp:sp modelId="{21323349-5DDF-CB4F-B82A-4EE0386616EB}">
      <dsp:nvSpPr>
        <dsp:cNvPr id="0" name=""/>
        <dsp:cNvSpPr/>
      </dsp:nvSpPr>
      <dsp:spPr>
        <a:xfrm rot="2142401">
          <a:off x="3755574" y="2323448"/>
          <a:ext cx="753657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753657" y="1694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13562" y="2321547"/>
        <a:ext cx="37682" cy="37682"/>
      </dsp:txXfrm>
    </dsp:sp>
    <dsp:sp modelId="{E14D460C-8744-0346-9ED3-82CB4A21BC8A}">
      <dsp:nvSpPr>
        <dsp:cNvPr id="0" name=""/>
        <dsp:cNvSpPr/>
      </dsp:nvSpPr>
      <dsp:spPr>
        <a:xfrm>
          <a:off x="4438394" y="2177831"/>
          <a:ext cx="1529953" cy="764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102 Passive Participation</a:t>
          </a:r>
          <a:endParaRPr lang="en-US" sz="1500" kern="1200" dirty="0"/>
        </a:p>
      </dsp:txBody>
      <dsp:txXfrm>
        <a:off x="4460799" y="2200236"/>
        <a:ext cx="1485143" cy="720166"/>
      </dsp:txXfrm>
    </dsp:sp>
    <dsp:sp modelId="{B947AA0D-4BB1-2C47-82F1-18584081678E}">
      <dsp:nvSpPr>
        <dsp:cNvPr id="0" name=""/>
        <dsp:cNvSpPr/>
      </dsp:nvSpPr>
      <dsp:spPr>
        <a:xfrm rot="2829178">
          <a:off x="1540511" y="3093205"/>
          <a:ext cx="899914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899914" y="1694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67971" y="3087649"/>
        <a:ext cx="44995" cy="44995"/>
      </dsp:txXfrm>
    </dsp:sp>
    <dsp:sp modelId="{6C74F5E9-B740-8F4D-87F3-B347941182AB}">
      <dsp:nvSpPr>
        <dsp:cNvPr id="0" name=""/>
        <dsp:cNvSpPr/>
      </dsp:nvSpPr>
      <dsp:spPr>
        <a:xfrm>
          <a:off x="2296459" y="3057554"/>
          <a:ext cx="1529953" cy="764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 schools</a:t>
          </a:r>
          <a:endParaRPr lang="en-US" sz="1500" kern="1200" dirty="0"/>
        </a:p>
      </dsp:txBody>
      <dsp:txXfrm>
        <a:off x="2318864" y="3079959"/>
        <a:ext cx="1485143" cy="720166"/>
      </dsp:txXfrm>
    </dsp:sp>
    <dsp:sp modelId="{AD44B0DF-21CB-D543-9D9A-1432C32F06E2}">
      <dsp:nvSpPr>
        <dsp:cNvPr id="0" name=""/>
        <dsp:cNvSpPr/>
      </dsp:nvSpPr>
      <dsp:spPr>
        <a:xfrm>
          <a:off x="3826412" y="3423102"/>
          <a:ext cx="611981" cy="33881"/>
        </a:xfrm>
        <a:custGeom>
          <a:avLst/>
          <a:gdLst/>
          <a:ahLst/>
          <a:cxnLst/>
          <a:rect l="0" t="0" r="0" b="0"/>
          <a:pathLst>
            <a:path>
              <a:moveTo>
                <a:pt x="0" y="16940"/>
              </a:moveTo>
              <a:lnTo>
                <a:pt x="611981" y="1694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17104" y="3424743"/>
        <a:ext cx="30599" cy="30599"/>
      </dsp:txXfrm>
    </dsp:sp>
    <dsp:sp modelId="{BF5B7854-340D-4D4A-81BE-38524C7CAA4A}">
      <dsp:nvSpPr>
        <dsp:cNvPr id="0" name=""/>
        <dsp:cNvSpPr/>
      </dsp:nvSpPr>
      <dsp:spPr>
        <a:xfrm>
          <a:off x="4438394" y="3057554"/>
          <a:ext cx="1529953" cy="7649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105 Controls</a:t>
          </a:r>
          <a:endParaRPr lang="en-US" sz="1500" kern="1200" dirty="0"/>
        </a:p>
      </dsp:txBody>
      <dsp:txXfrm>
        <a:off x="4460799" y="3079959"/>
        <a:ext cx="1485143" cy="720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JR0aZX1_TD8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package" Target="../embeddings/Microsoft_Word_Document1.doc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ampaigning.bhf.org.uk/ea-campaign/clientcampaign.do?ea.client.id=57&amp;ea.campaign.id=9432&amp;ea.tracking.id=7296e6f9" TargetMode="External"/><Relationship Id="rId2" Type="http://schemas.openxmlformats.org/officeDocument/2006/relationships/hyperlink" Target="http://www.bhf.org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70297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2F2F2"/>
                </a:solidFill>
                <a:latin typeface="Bookman Old Style"/>
                <a:cs typeface="Bookman Old Style"/>
              </a:rPr>
              <a:t>KIDEFIB – Can children defibrillate?</a:t>
            </a:r>
            <a:endParaRPr lang="en-US" dirty="0">
              <a:solidFill>
                <a:srgbClr val="F2F2F2"/>
              </a:solidFill>
              <a:latin typeface="Bookman Old Style"/>
              <a:cs typeface="Bookman Old Styl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7941" y="4243959"/>
            <a:ext cx="6641137" cy="2195897"/>
          </a:xfrm>
        </p:spPr>
        <p:txBody>
          <a:bodyPr>
            <a:normAutofit fontScale="47500" lnSpcReduction="20000"/>
          </a:bodyPr>
          <a:lstStyle/>
          <a:p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Dr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Thomas Hughes MRCP FRCS MBA FCEM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Consultant Emergency Medicine</a:t>
            </a:r>
          </a:p>
          <a:p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Dr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Peyton Davis MRCS(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Eng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) FCEM DICM</a:t>
            </a: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Specialist Registrar Emergency and Intensive Care Medicine</a:t>
            </a:r>
          </a:p>
          <a:p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Mrs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Lynn Pilgrim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Oxfordshire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 I.M.P.S. Manager</a:t>
            </a: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Oxford University Hospitals, Oxford, UK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5" y="14815"/>
            <a:ext cx="1917700" cy="22987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31" cy="243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72"/>
            <a:ext cx="8229600" cy="1143000"/>
          </a:xfrm>
        </p:spPr>
        <p:txBody>
          <a:bodyPr/>
          <a:lstStyle/>
          <a:p>
            <a:r>
              <a:rPr lang="en-US" dirty="0" smtClean="0"/>
              <a:t>Active training</a:t>
            </a:r>
            <a:endParaRPr lang="en-US" dirty="0"/>
          </a:p>
        </p:txBody>
      </p:sp>
      <p:pic>
        <p:nvPicPr>
          <p:cNvPr id="4" name="Picture 3" descr="British-Heart-Found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289" y="0"/>
            <a:ext cx="708471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4691" y="16329"/>
            <a:ext cx="5044966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Passive Training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38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nnie Jones hard and fast Hands-only CPR (funny short film) (full-length version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215"/>
            <a:ext cx="9144108" cy="50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_Heart_Found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2" y="892377"/>
            <a:ext cx="9146342" cy="50046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4200" y="6314405"/>
            <a:ext cx="7532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http://www.youtube.com/watch?feature=player_embedded&amp;v=JR0aZX1_TD8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1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Active training: KIDEFIB Study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RCTs in Educational Research rare</a:t>
            </a:r>
          </a:p>
          <a:p>
            <a:r>
              <a:rPr lang="en-US" dirty="0" smtClean="0"/>
              <a:t>Mainly observational / questionnaire-based</a:t>
            </a:r>
          </a:p>
          <a:p>
            <a:r>
              <a:rPr lang="en-US" dirty="0" smtClean="0"/>
              <a:t>Cluster </a:t>
            </a:r>
            <a:r>
              <a:rPr lang="en-US" dirty="0" err="1" smtClean="0"/>
              <a:t>Randomised</a:t>
            </a:r>
            <a:r>
              <a:rPr lang="en-US" dirty="0" smtClean="0"/>
              <a:t> Controlled Trial </a:t>
            </a:r>
          </a:p>
          <a:p>
            <a:r>
              <a:rPr lang="en-US" i="1" u="sng" dirty="0" smtClean="0"/>
              <a:t>Control</a:t>
            </a:r>
            <a:r>
              <a:rPr lang="en-US" dirty="0" smtClean="0"/>
              <a:t> versus </a:t>
            </a:r>
          </a:p>
          <a:p>
            <a:r>
              <a:rPr lang="en-US" i="1" u="sng" dirty="0" smtClean="0"/>
              <a:t>Passive CPR </a:t>
            </a:r>
            <a:r>
              <a:rPr lang="en-US" dirty="0" smtClean="0"/>
              <a:t>versus </a:t>
            </a:r>
          </a:p>
          <a:p>
            <a:r>
              <a:rPr lang="en-US" i="1" u="sng" dirty="0" smtClean="0"/>
              <a:t>Active CPR </a:t>
            </a:r>
            <a:r>
              <a:rPr lang="en-US" dirty="0" smtClean="0"/>
              <a:t>(including AED use)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722191"/>
              </p:ext>
            </p:extLst>
          </p:nvPr>
        </p:nvGraphicFramePr>
        <p:xfrm>
          <a:off x="457200" y="5062521"/>
          <a:ext cx="8229600" cy="1595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30417398"/>
              </p:ext>
            </p:extLst>
          </p:nvPr>
        </p:nvGraphicFramePr>
        <p:xfrm>
          <a:off x="1626982" y="91648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202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604" y="274638"/>
            <a:ext cx="5373491" cy="1143000"/>
          </a:xfrm>
        </p:spPr>
        <p:txBody>
          <a:bodyPr/>
          <a:lstStyle/>
          <a:p>
            <a:pPr algn="l"/>
            <a:r>
              <a:rPr lang="en-US" dirty="0" smtClean="0"/>
              <a:t>Teaching </a:t>
            </a:r>
            <a:r>
              <a:rPr lang="en-US" dirty="0" err="1"/>
              <a:t>Programme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9270"/>
            <a:ext cx="9145238" cy="24387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824" y="1788850"/>
            <a:ext cx="7247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dirty="0" smtClean="0"/>
              <a:t>Public </a:t>
            </a:r>
            <a:r>
              <a:rPr lang="en-GB" sz="2400" dirty="0"/>
              <a:t>health </a:t>
            </a:r>
            <a:r>
              <a:rPr lang="en-GB" sz="2400" dirty="0" smtClean="0"/>
              <a:t>programme</a:t>
            </a:r>
            <a:endParaRPr lang="en-GB" sz="2400" dirty="0"/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School visit to John Radcliffe Hospital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3-hours, including tour of ED and BLS / AED use.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Basic Life Support (BLS), and the phased introduction Automatic External Defibrillator (</a:t>
            </a:r>
            <a:r>
              <a:rPr lang="en-GB" sz="2400" dirty="0" smtClean="0"/>
              <a:t>AED).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Approved </a:t>
            </a:r>
            <a:r>
              <a:rPr lang="en-GB" sz="2400" dirty="0"/>
              <a:t>by the ethics committee</a:t>
            </a:r>
            <a:endParaRPr lang="en-GB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610" y="199676"/>
            <a:ext cx="1848084" cy="243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0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Where?</a:t>
            </a:r>
            <a:endParaRPr lang="en-US" dirty="0"/>
          </a:p>
        </p:txBody>
      </p:sp>
      <p:pic>
        <p:nvPicPr>
          <p:cNvPr id="4" name="Picture 3" descr="photo-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622595"/>
              </p:ext>
            </p:extLst>
          </p:nvPr>
        </p:nvGraphicFramePr>
        <p:xfrm>
          <a:off x="2274460" y="-1"/>
          <a:ext cx="4772455" cy="6764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Document" r:id="rId4" imgW="6172200" imgH="8750300" progId="Word.Document.12">
                  <p:embed/>
                </p:oleObj>
              </mc:Choice>
              <mc:Fallback>
                <p:oleObj name="Document" r:id="rId4" imgW="6172200" imgH="8750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4460" y="-1"/>
                        <a:ext cx="4772455" cy="6764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77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Can they defibrillate?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68371" cy="1774371"/>
          </a:xfrm>
        </p:spPr>
        <p:txBody>
          <a:bodyPr>
            <a:normAutofit/>
          </a:bodyPr>
          <a:lstStyle/>
          <a:p>
            <a:r>
              <a:rPr lang="en-GB" sz="2800" dirty="0" smtClean="0"/>
              <a:t>Control </a:t>
            </a:r>
            <a:r>
              <a:rPr lang="en-GB" sz="2800" dirty="0"/>
              <a:t>– 42/105 (40%)</a:t>
            </a:r>
            <a:endParaRPr lang="en-US" sz="2800" dirty="0"/>
          </a:p>
          <a:p>
            <a:r>
              <a:rPr lang="en-GB" sz="2800" dirty="0"/>
              <a:t>Passive – 86/102 (84%)</a:t>
            </a:r>
            <a:endParaRPr lang="en-US" sz="2800" dirty="0"/>
          </a:p>
          <a:p>
            <a:r>
              <a:rPr lang="en-GB" sz="2800" dirty="0"/>
              <a:t>Active – 99/106 (93%</a:t>
            </a:r>
            <a:r>
              <a:rPr lang="en-GB" sz="2800" dirty="0" smtClean="0"/>
              <a:t>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47038028"/>
              </p:ext>
            </p:extLst>
          </p:nvPr>
        </p:nvGraphicFramePr>
        <p:xfrm>
          <a:off x="3048000" y="283028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61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they defibrillate </a:t>
            </a:r>
            <a:r>
              <a:rPr lang="en-US" i="1" dirty="0" smtClean="0"/>
              <a:t>effectively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</p:spPr>
        <p:txBody>
          <a:bodyPr>
            <a:normAutofit/>
          </a:bodyPr>
          <a:lstStyle/>
          <a:p>
            <a:r>
              <a:rPr lang="en-GB" sz="2400" dirty="0"/>
              <a:t>M</a:t>
            </a:r>
            <a:r>
              <a:rPr lang="en-GB" sz="2400" dirty="0" smtClean="0"/>
              <a:t>ean </a:t>
            </a:r>
            <a:r>
              <a:rPr lang="en-GB" sz="2400" dirty="0"/>
              <a:t>(SD) time in seconds to </a:t>
            </a:r>
            <a:r>
              <a:rPr lang="en-GB" sz="2400" dirty="0" smtClean="0"/>
              <a:t>defibrillation:</a:t>
            </a:r>
            <a:endParaRPr lang="en-US" sz="2400" dirty="0"/>
          </a:p>
          <a:p>
            <a:r>
              <a:rPr lang="en-GB" sz="2400" dirty="0"/>
              <a:t>Control – 171 (57</a:t>
            </a:r>
            <a:r>
              <a:rPr lang="en-GB" sz="2400" dirty="0" smtClean="0"/>
              <a:t>) seconds</a:t>
            </a:r>
            <a:endParaRPr lang="en-US" sz="2400" dirty="0"/>
          </a:p>
          <a:p>
            <a:r>
              <a:rPr lang="en-GB" sz="2400" dirty="0"/>
              <a:t>Passive – 175 (40</a:t>
            </a:r>
            <a:r>
              <a:rPr lang="en-GB" sz="2400" dirty="0" smtClean="0"/>
              <a:t>) seconds</a:t>
            </a:r>
            <a:endParaRPr lang="en-US" sz="2400" dirty="0"/>
          </a:p>
          <a:p>
            <a:r>
              <a:rPr lang="en-GB" sz="2400" dirty="0"/>
              <a:t>Active – 160 (42</a:t>
            </a:r>
            <a:r>
              <a:rPr lang="en-GB" sz="2400" dirty="0" smtClean="0"/>
              <a:t>) seconds</a:t>
            </a:r>
            <a:endParaRPr lang="en-US" sz="24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64887521"/>
              </p:ext>
            </p:extLst>
          </p:nvPr>
        </p:nvGraphicFramePr>
        <p:xfrm>
          <a:off x="3048000" y="2794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43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70000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Less than 1% of population can do CPR – aim for 20%</a:t>
            </a:r>
          </a:p>
          <a:p>
            <a:r>
              <a:rPr lang="en-US" dirty="0" smtClean="0"/>
              <a:t>ELS – </a:t>
            </a:r>
            <a:r>
              <a:rPr lang="en-US" dirty="0"/>
              <a:t>teaching ALL </a:t>
            </a:r>
            <a:r>
              <a:rPr lang="en-US" dirty="0" smtClean="0"/>
              <a:t>children how </a:t>
            </a:r>
            <a:r>
              <a:rPr lang="en-US" dirty="0"/>
              <a:t>to save a </a:t>
            </a:r>
            <a:r>
              <a:rPr lang="en-US" dirty="0" smtClean="0"/>
              <a:t>life</a:t>
            </a:r>
            <a:endParaRPr lang="en-US" dirty="0"/>
          </a:p>
          <a:p>
            <a:r>
              <a:rPr lang="en-US" dirty="0" smtClean="0"/>
              <a:t>Joint </a:t>
            </a:r>
            <a:r>
              <a:rPr lang="en-US" dirty="0"/>
              <a:t>campaign by the Resuscitation Council (UK</a:t>
            </a:r>
            <a:r>
              <a:rPr lang="en-US" dirty="0" smtClean="0"/>
              <a:t>) and the </a:t>
            </a:r>
            <a:r>
              <a:rPr lang="en-US" dirty="0"/>
              <a:t>British Heart Foundation </a:t>
            </a:r>
            <a:r>
              <a:rPr lang="en-US" dirty="0" smtClean="0"/>
              <a:t>(Launched </a:t>
            </a:r>
            <a:r>
              <a:rPr lang="en-US" dirty="0"/>
              <a:t>March </a:t>
            </a:r>
            <a:r>
              <a:rPr lang="en-US" dirty="0" smtClean="0"/>
              <a:t>2011) </a:t>
            </a:r>
            <a:r>
              <a:rPr lang="en-US" dirty="0"/>
              <a:t> </a:t>
            </a:r>
          </a:p>
          <a:p>
            <a:r>
              <a:rPr lang="en-US" dirty="0" smtClean="0"/>
              <a:t>Lobbying UK Parliament </a:t>
            </a:r>
            <a:r>
              <a:rPr lang="en-US" dirty="0"/>
              <a:t>to include ELS as a mandatory part of the national school </a:t>
            </a:r>
            <a:r>
              <a:rPr lang="en-US" dirty="0" smtClean="0"/>
              <a:t>curriculum.</a:t>
            </a:r>
          </a:p>
          <a:p>
            <a:r>
              <a:rPr lang="en-US" dirty="0" smtClean="0"/>
              <a:t>European Resuscitation Council</a:t>
            </a:r>
          </a:p>
          <a:p>
            <a:r>
              <a:rPr lang="en-US" dirty="0" smtClean="0"/>
              <a:t>ILCOR Advisory statement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50" y="526891"/>
            <a:ext cx="698500" cy="59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427" y="526891"/>
            <a:ext cx="3835400" cy="59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900" y="274638"/>
            <a:ext cx="9779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8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This study demonstrates that children aged 11 years old can use a defibrillator effectively and safely, and retain this knowledge over </a:t>
            </a:r>
            <a:r>
              <a:rPr lang="en-GB" sz="2800" dirty="0" smtClean="0"/>
              <a:t>4-5 months.</a:t>
            </a:r>
            <a:endParaRPr lang="en-US" sz="2800" dirty="0"/>
          </a:p>
          <a:p>
            <a:r>
              <a:rPr lang="en-GB" sz="2800" dirty="0"/>
              <a:t>Active training involving use of the AED appears to be the most effective method.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31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you’re from the UK… Online e-petition</a:t>
            </a:r>
          </a:p>
          <a:p>
            <a:endParaRPr lang="en-US" dirty="0"/>
          </a:p>
          <a:p>
            <a:pPr marL="2286000" lvl="5" indent="0">
              <a:buNone/>
            </a:pPr>
            <a:r>
              <a:rPr lang="en-US" sz="3600" dirty="0" smtClean="0">
                <a:hlinkClick r:id="rId2"/>
              </a:rPr>
              <a:t>www.bhf.org.uk</a:t>
            </a:r>
            <a:endParaRPr lang="en-US" sz="3600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http://campaigning.bhf.org.uk/ea-campaign/clientcampaign.do?ea.client.id=57&amp;ea.campaign.id=9432&amp;ea.tracking.id=7296e6f9</a:t>
            </a:r>
            <a:endParaRPr lang="en-US" dirty="0"/>
          </a:p>
        </p:txBody>
      </p:sp>
      <p:pic>
        <p:nvPicPr>
          <p:cNvPr id="5" name="Picture 4" descr="BHF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70" y="2159692"/>
            <a:ext cx="1424593" cy="18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you: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i="1" dirty="0" err="1" smtClean="0"/>
              <a:t>Dr</a:t>
            </a:r>
            <a:r>
              <a:rPr lang="en-US" i="1" dirty="0" smtClean="0"/>
              <a:t> Tom Hughes, Lynn Pilgrim, </a:t>
            </a:r>
            <a:r>
              <a:rPr lang="en-US" i="1" dirty="0" err="1" smtClean="0"/>
              <a:t>Dr</a:t>
            </a:r>
            <a:r>
              <a:rPr lang="en-US" i="1" dirty="0" smtClean="0"/>
              <a:t> Felicity Rowley, </a:t>
            </a:r>
            <a:r>
              <a:rPr lang="en-US" i="1" dirty="0" err="1" smtClean="0"/>
              <a:t>Dr</a:t>
            </a:r>
            <a:r>
              <a:rPr lang="en-US" i="1" dirty="0" smtClean="0"/>
              <a:t> Sheena Patel and </a:t>
            </a:r>
            <a:r>
              <a:rPr lang="en-US" i="1" dirty="0" smtClean="0"/>
              <a:t>I.M.P.S. </a:t>
            </a:r>
            <a:r>
              <a:rPr lang="en-US" i="1" dirty="0" smtClean="0"/>
              <a:t>team, </a:t>
            </a:r>
          </a:p>
          <a:p>
            <a:pPr marL="0" indent="0" algn="ctr">
              <a:buNone/>
            </a:pPr>
            <a:r>
              <a:rPr lang="en-US" i="1" dirty="0" smtClean="0"/>
              <a:t>Oxford University Hospitals, Oxford, UK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 smtClean="0"/>
              <a:t>And all 313 volunteers!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405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70000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3166"/>
            <a:ext cx="8229600" cy="48866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“Secondary </a:t>
            </a:r>
            <a:r>
              <a:rPr lang="en-US" sz="2400" dirty="0"/>
              <a:t>school students should be taught it from year 7, and their skills should be refreshed </a:t>
            </a:r>
            <a:r>
              <a:rPr lang="en-US" sz="2400" dirty="0" smtClean="0"/>
              <a:t>every year.</a:t>
            </a:r>
            <a:endParaRPr lang="en-US" sz="2400" dirty="0"/>
          </a:p>
          <a:p>
            <a:r>
              <a:rPr lang="en-US" sz="2400" dirty="0"/>
              <a:t>ELS is simple, and easy to teach and learn. </a:t>
            </a:r>
            <a:endParaRPr lang="en-US" sz="2400" dirty="0" smtClean="0"/>
          </a:p>
          <a:p>
            <a:r>
              <a:rPr lang="en-US" sz="2400" dirty="0" smtClean="0"/>
              <a:t>It </a:t>
            </a:r>
            <a:r>
              <a:rPr lang="en-US" sz="2400" dirty="0"/>
              <a:t>takes as little as two hours to teach</a:t>
            </a:r>
            <a:r>
              <a:rPr lang="en-US" sz="2400" dirty="0" smtClean="0"/>
              <a:t>, </a:t>
            </a:r>
            <a:r>
              <a:rPr lang="en-US" sz="2400" dirty="0"/>
              <a:t>0.2% of </a:t>
            </a:r>
            <a:r>
              <a:rPr lang="en-US" sz="2400" dirty="0" smtClean="0"/>
              <a:t>school year.</a:t>
            </a:r>
          </a:p>
          <a:p>
            <a:r>
              <a:rPr lang="en-US" sz="2400" dirty="0" smtClean="0"/>
              <a:t>Teachers </a:t>
            </a:r>
            <a:r>
              <a:rPr lang="en-US" sz="2400" dirty="0"/>
              <a:t>can include ELS in a range of different </a:t>
            </a:r>
            <a:r>
              <a:rPr lang="en-US" sz="2400" dirty="0" smtClean="0"/>
              <a:t>subjects.</a:t>
            </a:r>
            <a:endParaRPr lang="en-US" sz="2400" dirty="0"/>
          </a:p>
          <a:p>
            <a:r>
              <a:rPr lang="en-US" sz="2400" dirty="0"/>
              <a:t>Children of 10 </a:t>
            </a:r>
            <a:r>
              <a:rPr lang="en-US" sz="2400" dirty="0" smtClean="0"/>
              <a:t>years+ can </a:t>
            </a:r>
            <a:r>
              <a:rPr lang="en-US" sz="2400" dirty="0"/>
              <a:t>learn the full range of </a:t>
            </a:r>
            <a:r>
              <a:rPr lang="en-US" sz="2400" dirty="0" smtClean="0"/>
              <a:t>ELS.</a:t>
            </a:r>
          </a:p>
          <a:p>
            <a:r>
              <a:rPr lang="en-US" sz="2400" dirty="0" smtClean="0"/>
              <a:t>Teachers </a:t>
            </a:r>
            <a:r>
              <a:rPr lang="en-US" sz="2400" dirty="0"/>
              <a:t>at primary school should be encouraged to </a:t>
            </a:r>
            <a:r>
              <a:rPr lang="en-US" sz="2400" dirty="0" smtClean="0"/>
              <a:t>teach… dialing </a:t>
            </a:r>
            <a:r>
              <a:rPr lang="en-US" sz="2400" dirty="0"/>
              <a:t>999, calling for help and checking for danger</a:t>
            </a:r>
            <a:r>
              <a:rPr lang="en-US" sz="2400" dirty="0" smtClean="0"/>
              <a:t>.”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50" y="526891"/>
            <a:ext cx="698500" cy="59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427" y="526891"/>
            <a:ext cx="3835400" cy="59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900" y="274638"/>
            <a:ext cx="9779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Evidence </a:t>
            </a:r>
            <a:r>
              <a:rPr lang="en-US" sz="3200" dirty="0">
                <a:solidFill>
                  <a:srgbClr val="000000"/>
                </a:solidFill>
              </a:rPr>
              <a:t>for ELS/BLS teaching in childhood</a:t>
            </a:r>
            <a:br>
              <a:rPr lang="en-US" sz="3200" dirty="0">
                <a:solidFill>
                  <a:srgbClr val="000000"/>
                </a:solidFill>
              </a:rPr>
            </a:b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2108200"/>
            <a:ext cx="63119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Evidence for ELS/BLS teaching in </a:t>
            </a:r>
            <a:r>
              <a:rPr lang="en-US" dirty="0" smtClean="0">
                <a:solidFill>
                  <a:srgbClr val="000000"/>
                </a:solidFill>
              </a:rPr>
              <a:t>childhood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184400"/>
            <a:ext cx="6540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Evidence for ELS/BLS teaching in </a:t>
            </a:r>
            <a:r>
              <a:rPr lang="en-US" dirty="0" smtClean="0">
                <a:solidFill>
                  <a:srgbClr val="000000"/>
                </a:solidFill>
              </a:rPr>
              <a:t>childhood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2070100"/>
            <a:ext cx="67183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educate your population?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/>
          <a:lstStyle/>
          <a:p>
            <a:r>
              <a:rPr lang="en-US" dirty="0" smtClean="0"/>
              <a:t>Passive training</a:t>
            </a:r>
          </a:p>
          <a:p>
            <a:r>
              <a:rPr lang="en-US" dirty="0" smtClean="0"/>
              <a:t>Active training</a:t>
            </a:r>
          </a:p>
          <a:p>
            <a:r>
              <a:rPr lang="en-US" dirty="0" smtClean="0"/>
              <a:t>Simplistic / Cartoons</a:t>
            </a:r>
          </a:p>
          <a:p>
            <a:r>
              <a:rPr lang="en-US" dirty="0" smtClean="0"/>
              <a:t>Adults / Children</a:t>
            </a:r>
          </a:p>
          <a:p>
            <a:r>
              <a:rPr lang="en-US" dirty="0" smtClean="0"/>
              <a:t>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in England…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981" t="23904" r="2100" b="-2824"/>
          <a:stretch/>
        </p:blipFill>
        <p:spPr>
          <a:xfrm>
            <a:off x="2476304" y="2386889"/>
            <a:ext cx="4039200" cy="403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2857" y="1469570"/>
            <a:ext cx="3181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No knowledge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Passive Awareness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_59179835_fabrice_muamba_2_get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" y="1750431"/>
            <a:ext cx="9131685" cy="5136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4457" y="3535184"/>
            <a:ext cx="166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www.bbc.co.uk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1375</TotalTime>
  <Words>505</Words>
  <Application>Microsoft Office PowerPoint</Application>
  <PresentationFormat>On-screen Show (4:3)</PresentationFormat>
  <Paragraphs>91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 Black </vt:lpstr>
      <vt:lpstr>Document</vt:lpstr>
      <vt:lpstr>KIDEFIB – Can children defibrillate?</vt:lpstr>
      <vt:lpstr>PowerPoint Presentation</vt:lpstr>
      <vt:lpstr>PowerPoint Presentation</vt:lpstr>
      <vt:lpstr>Evidence for ELS/BLS teaching in childhood </vt:lpstr>
      <vt:lpstr>Evidence for ELS/BLS teaching in childhood</vt:lpstr>
      <vt:lpstr>Evidence for ELS/BLS teaching in childhood</vt:lpstr>
      <vt:lpstr>How do you educate your population?</vt:lpstr>
      <vt:lpstr>When in England…</vt:lpstr>
      <vt:lpstr>Passive Awareness</vt:lpstr>
      <vt:lpstr>Active training</vt:lpstr>
      <vt:lpstr>PowerPoint Presentation</vt:lpstr>
      <vt:lpstr>PowerPoint Presentation</vt:lpstr>
      <vt:lpstr>Active training: KIDEFIB Study</vt:lpstr>
      <vt:lpstr>PowerPoint Presentation</vt:lpstr>
      <vt:lpstr>Teaching Programme</vt:lpstr>
      <vt:lpstr>Where?</vt:lpstr>
      <vt:lpstr>PowerPoint Presentation</vt:lpstr>
      <vt:lpstr>Results – Can they defibrillate?</vt:lpstr>
      <vt:lpstr>Can they defibrillate effectively?</vt:lpstr>
      <vt:lpstr>Conclusions</vt:lpstr>
      <vt:lpstr>Recommendations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KIDEFIB – Can children defibrillate?</dc:title>
  <dc:creator>PEYTON DAVIS</dc:creator>
  <cp:lastModifiedBy>Pilgrim Lynn (RTH) OUH</cp:lastModifiedBy>
  <cp:revision>92</cp:revision>
  <dcterms:created xsi:type="dcterms:W3CDTF">2012-06-09T11:35:22Z</dcterms:created>
  <dcterms:modified xsi:type="dcterms:W3CDTF">2014-02-10T12:35:46Z</dcterms:modified>
</cp:coreProperties>
</file>