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sldIdLst>
    <p:sldId id="280" r:id="rId4"/>
    <p:sldId id="257" r:id="rId5"/>
    <p:sldId id="331" r:id="rId6"/>
    <p:sldId id="334" r:id="rId7"/>
    <p:sldId id="333" r:id="rId8"/>
    <p:sldId id="290" r:id="rId9"/>
    <p:sldId id="335" r:id="rId10"/>
    <p:sldId id="332" r:id="rId11"/>
    <p:sldId id="336" r:id="rId12"/>
    <p:sldId id="337" r:id="rId13"/>
    <p:sldId id="340" r:id="rId14"/>
    <p:sldId id="343" r:id="rId15"/>
    <p:sldId id="344" r:id="rId16"/>
    <p:sldId id="314" r:id="rId17"/>
    <p:sldId id="308" r:id="rId18"/>
    <p:sldId id="292" r:id="rId19"/>
    <p:sldId id="293" r:id="rId20"/>
    <p:sldId id="306" r:id="rId21"/>
    <p:sldId id="295"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13/01/2025</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8BF20B-5C18-7888-5689-D3EE3F95C14A}"/>
              </a:ext>
            </a:extLst>
          </p:cNvPr>
          <p:cNvSpPr>
            <a:spLocks noGrp="1"/>
          </p:cNvSpPr>
          <p:nvPr>
            <p:ph type="dt" sz="half" idx="10"/>
          </p:nvPr>
        </p:nvSpPr>
        <p:spPr/>
        <p:txBody>
          <a:bodyPr/>
          <a:lstStyle>
            <a:lvl1pPr>
              <a:defRPr/>
            </a:lvl1pPr>
          </a:lstStyle>
          <a:p>
            <a:pPr>
              <a:defRPr/>
            </a:pPr>
            <a:fld id="{C81423B0-32F7-48CE-A44A-323ED0018169}" type="datetimeFigureOut">
              <a:rPr lang="en-GB"/>
              <a:pPr>
                <a:defRPr/>
              </a:pPr>
              <a:t>13/01/2025</a:t>
            </a:fld>
            <a:endParaRPr lang="en-GB"/>
          </a:p>
        </p:txBody>
      </p:sp>
      <p:sp>
        <p:nvSpPr>
          <p:cNvPr id="5" name="Footer Placeholder 4">
            <a:extLst>
              <a:ext uri="{FF2B5EF4-FFF2-40B4-BE49-F238E27FC236}">
                <a16:creationId xmlns:a16="http://schemas.microsoft.com/office/drawing/2014/main" id="{3E7B89DF-6773-5CC9-C3BA-3BD73E6EC11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97703B-0F3D-16F0-C243-75070A97B495}"/>
              </a:ext>
            </a:extLst>
          </p:cNvPr>
          <p:cNvSpPr>
            <a:spLocks noGrp="1"/>
          </p:cNvSpPr>
          <p:nvPr>
            <p:ph type="sldNum" sz="quarter" idx="12"/>
          </p:nvPr>
        </p:nvSpPr>
        <p:spPr/>
        <p:txBody>
          <a:bodyPr/>
          <a:lstStyle>
            <a:lvl1pPr>
              <a:defRPr/>
            </a:lvl1pPr>
          </a:lstStyle>
          <a:p>
            <a:pPr>
              <a:defRPr/>
            </a:pPr>
            <a:fld id="{C0D11AD0-6FB8-4FB0-BC22-B0A594CB218E}" type="slidenum">
              <a:rPr lang="en-GB"/>
              <a:pPr>
                <a:defRPr/>
              </a:pPr>
              <a:t>‹#›</a:t>
            </a:fld>
            <a:endParaRPr lang="en-GB"/>
          </a:p>
        </p:txBody>
      </p:sp>
    </p:spTree>
    <p:extLst>
      <p:ext uri="{BB962C8B-B14F-4D97-AF65-F5344CB8AC3E}">
        <p14:creationId xmlns:p14="http://schemas.microsoft.com/office/powerpoint/2010/main" val="20658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13/01/2025</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13/01/2025</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108249-35B5-8CDB-B288-E7EF4E70C3E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4F5EA16-B1D4-824E-84A8-FC35B8744C7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13DC2F0-3A67-E9F9-82AE-E0A992E2183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E49E936-AA9E-492C-9603-14FECB06578E}" type="datetimeFigureOut">
              <a:rPr lang="en-GB"/>
              <a:pPr>
                <a:defRPr/>
              </a:pPr>
              <a:t>13/01/2025</a:t>
            </a:fld>
            <a:endParaRPr lang="en-GB"/>
          </a:p>
        </p:txBody>
      </p:sp>
      <p:sp>
        <p:nvSpPr>
          <p:cNvPr id="5" name="Footer Placeholder 4">
            <a:extLst>
              <a:ext uri="{FF2B5EF4-FFF2-40B4-BE49-F238E27FC236}">
                <a16:creationId xmlns:a16="http://schemas.microsoft.com/office/drawing/2014/main" id="{6F024C7C-052F-B702-34CD-D6C930B84CB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E0337C3-6D67-37B6-E3AD-377C6DB7DF2A}"/>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74C6D4A-F7FB-441F-867C-FC1BC6AFE5E3}" type="slidenum">
              <a:rPr lang="en-GB"/>
              <a:pPr>
                <a:defRPr/>
              </a:pPr>
              <a:t>‹#›</a:t>
            </a:fld>
            <a:endParaRPr lang="en-GB"/>
          </a:p>
        </p:txBody>
      </p:sp>
    </p:spTree>
    <p:extLst>
      <p:ext uri="{BB962C8B-B14F-4D97-AF65-F5344CB8AC3E}">
        <p14:creationId xmlns:p14="http://schemas.microsoft.com/office/powerpoint/2010/main" val="2537742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13/01/2025</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rgamites.com/resources-hub/"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What is an organ donor?</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5483" y="2642616"/>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2425418-F101-D0FF-6563-38AFC0D98908}"/>
              </a:ext>
            </a:extLst>
          </p:cNvPr>
          <p:cNvSpPr txBox="1"/>
          <p:nvPr/>
        </p:nvSpPr>
        <p:spPr>
          <a:xfrm>
            <a:off x="6094476" y="6165395"/>
            <a:ext cx="5553075" cy="461665"/>
          </a:xfrm>
          <a:prstGeom prst="rect">
            <a:avLst/>
          </a:prstGeom>
          <a:noFill/>
        </p:spPr>
        <p:txBody>
          <a:bodyPr wrap="square" rtlCol="0">
            <a:spAutoFit/>
          </a:bodyPr>
          <a:lstStyle/>
          <a:p>
            <a:r>
              <a:rPr lang="en-GB" sz="1200" dirty="0"/>
              <a:t>You can find a full presentation and many more about organ donation at </a:t>
            </a:r>
            <a:r>
              <a:rPr lang="en-GB" sz="1200" dirty="0">
                <a:hlinkClick r:id="rId3"/>
              </a:rPr>
              <a:t>Resources Hub - THE ORGAMITES MIGHTY EDUCATION PROGRAMME</a:t>
            </a:r>
            <a:endParaRPr lang="en-GB" sz="1200" dirty="0"/>
          </a:p>
        </p:txBody>
      </p:sp>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9332AE-FDFF-C8FB-BC68-C7D2C2EE1C79}"/>
            </a:ext>
          </a:extLst>
        </p:cNvPr>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D6DCF112-EDF7-9964-8122-FEF61CC1D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32" name="Freeform: Shape 9235">
            <a:extLst>
              <a:ext uri="{FF2B5EF4-FFF2-40B4-BE49-F238E27FC236}">
                <a16:creationId xmlns:a16="http://schemas.microsoft.com/office/drawing/2014/main" id="{6C8C6D33-ECA6-ACD0-AD67-27F8EFB6C7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0FD1CCB-C5D3-FEED-0F17-B295957B8154}"/>
              </a:ext>
            </a:extLst>
          </p:cNvPr>
          <p:cNvPicPr>
            <a:picLocks noChangeAspect="1"/>
          </p:cNvPicPr>
          <p:nvPr/>
        </p:nvPicPr>
        <p:blipFill>
          <a:blip r:embed="rId2"/>
          <a:stretch>
            <a:fillRect/>
          </a:stretch>
        </p:blipFill>
        <p:spPr>
          <a:xfrm>
            <a:off x="7934597" y="1029385"/>
            <a:ext cx="3426249" cy="4529721"/>
          </a:xfrm>
          <a:prstGeom prst="rect">
            <a:avLst/>
          </a:prstGeom>
        </p:spPr>
      </p:pic>
      <p:pic>
        <p:nvPicPr>
          <p:cNvPr id="5" name="Content Placeholder 4">
            <a:extLst>
              <a:ext uri="{FF2B5EF4-FFF2-40B4-BE49-F238E27FC236}">
                <a16:creationId xmlns:a16="http://schemas.microsoft.com/office/drawing/2014/main" id="{AD3C24EF-6D8E-EB93-700E-B092E4CD4BE0}"/>
              </a:ext>
            </a:extLst>
          </p:cNvPr>
          <p:cNvPicPr>
            <a:picLocks noGrp="1" noChangeAspect="1"/>
          </p:cNvPicPr>
          <p:nvPr>
            <p:ph idx="1"/>
          </p:nvPr>
        </p:nvPicPr>
        <p:blipFill>
          <a:blip r:embed="rId3"/>
          <a:stretch>
            <a:fillRect/>
          </a:stretch>
        </p:blipFill>
        <p:spPr>
          <a:xfrm>
            <a:off x="632635" y="1650105"/>
            <a:ext cx="6876339" cy="3909001"/>
          </a:xfrm>
          <a:prstGeom prst="rect">
            <a:avLst/>
          </a:prstGeom>
        </p:spPr>
      </p:pic>
    </p:spTree>
    <p:extLst>
      <p:ext uri="{BB962C8B-B14F-4D97-AF65-F5344CB8AC3E}">
        <p14:creationId xmlns:p14="http://schemas.microsoft.com/office/powerpoint/2010/main" val="346542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5A55B-D6CD-C3E5-31B4-50660C6FA8A9}"/>
            </a:ext>
          </a:extLst>
        </p:cNvPr>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7335A78C-5ECF-55FF-56AC-601ECEF87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32" name="Freeform: Shape 9235">
            <a:extLst>
              <a:ext uri="{FF2B5EF4-FFF2-40B4-BE49-F238E27FC236}">
                <a16:creationId xmlns:a16="http://schemas.microsoft.com/office/drawing/2014/main" id="{8F07BF6F-6FCF-6357-BE1B-69D6B83BD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A1F880D-80B6-B293-ED8D-E9BF72B7B748}"/>
              </a:ext>
            </a:extLst>
          </p:cNvPr>
          <p:cNvPicPr>
            <a:picLocks noChangeAspect="1"/>
          </p:cNvPicPr>
          <p:nvPr/>
        </p:nvPicPr>
        <p:blipFill>
          <a:blip r:embed="rId2"/>
          <a:stretch>
            <a:fillRect/>
          </a:stretch>
        </p:blipFill>
        <p:spPr>
          <a:xfrm>
            <a:off x="7934597" y="1029385"/>
            <a:ext cx="3426249" cy="4529721"/>
          </a:xfrm>
          <a:prstGeom prst="rect">
            <a:avLst/>
          </a:prstGeom>
        </p:spPr>
      </p:pic>
      <p:pic>
        <p:nvPicPr>
          <p:cNvPr id="2" name="Content Placeholder 1">
            <a:extLst>
              <a:ext uri="{FF2B5EF4-FFF2-40B4-BE49-F238E27FC236}">
                <a16:creationId xmlns:a16="http://schemas.microsoft.com/office/drawing/2014/main" id="{3D9A0DEE-3A30-0E76-1712-D1CF3206331E}"/>
              </a:ext>
            </a:extLst>
          </p:cNvPr>
          <p:cNvPicPr>
            <a:picLocks noGrp="1" noChangeAspect="1"/>
          </p:cNvPicPr>
          <p:nvPr>
            <p:ph idx="1"/>
          </p:nvPr>
        </p:nvPicPr>
        <p:blipFill>
          <a:blip r:embed="rId3"/>
          <a:stretch>
            <a:fillRect/>
          </a:stretch>
        </p:blipFill>
        <p:spPr>
          <a:xfrm>
            <a:off x="544787" y="1632083"/>
            <a:ext cx="7096699" cy="4027856"/>
          </a:xfrm>
          <a:prstGeom prst="rect">
            <a:avLst/>
          </a:prstGeom>
        </p:spPr>
      </p:pic>
    </p:spTree>
    <p:extLst>
      <p:ext uri="{BB962C8B-B14F-4D97-AF65-F5344CB8AC3E}">
        <p14:creationId xmlns:p14="http://schemas.microsoft.com/office/powerpoint/2010/main" val="331673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2E1B52-3BCE-DE1B-B131-64CA66AB443E}"/>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A333C5A-0779-96BC-169C-75A10FB68C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FFB2D04-8455-F9F8-32AA-4E9518DA9E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2"/>
          </a:solidFill>
          <a:ln w="0">
            <a:solidFill>
              <a:schemeClr val="accent2"/>
            </a:solid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9750E0D-D51A-99E0-BAC7-286D309AA5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2">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2C289E0-9C1C-6E33-59A8-08D1789701B8}"/>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51C1A4ED-76D9-2059-A550-A4965C3623D9}"/>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8D65B9EA-DF2A-F1C8-1DF9-BA3A63187FC5}"/>
              </a:ext>
            </a:extLst>
          </p:cNvPr>
          <p:cNvSpPr txBox="1">
            <a:spLocks/>
          </p:cNvSpPr>
          <p:nvPr/>
        </p:nvSpPr>
        <p:spPr bwMode="auto">
          <a:xfrm>
            <a:off x="336759" y="2027666"/>
            <a:ext cx="82296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71D1CBC-D86A-B876-942C-2D1E13800780}"/>
              </a:ext>
            </a:extLst>
          </p:cNvPr>
          <p:cNvPicPr>
            <a:picLocks noChangeAspect="1"/>
          </p:cNvPicPr>
          <p:nvPr/>
        </p:nvPicPr>
        <p:blipFill>
          <a:blip r:embed="rId3"/>
          <a:stretch>
            <a:fillRect/>
          </a:stretch>
        </p:blipFill>
        <p:spPr>
          <a:xfrm>
            <a:off x="1869185" y="783423"/>
            <a:ext cx="9240348" cy="5291153"/>
          </a:xfrm>
          <a:prstGeom prst="rect">
            <a:avLst/>
          </a:prstGeom>
        </p:spPr>
      </p:pic>
    </p:spTree>
    <p:extLst>
      <p:ext uri="{BB962C8B-B14F-4D97-AF65-F5344CB8AC3E}">
        <p14:creationId xmlns:p14="http://schemas.microsoft.com/office/powerpoint/2010/main" val="276680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4C65ED-4C38-1BD5-9B2D-096A9B01F807}"/>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0E5F7BE-6F07-DFB9-069A-9724450E9EC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B1E164AC-1D5A-AE88-7402-A5C226EDC8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2"/>
          </a:solidFill>
          <a:ln w="0">
            <a:solidFill>
              <a:schemeClr val="accent2"/>
            </a:solid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843AB9A-4C91-3B6C-7646-2D0FBAF18B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2">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AC9784B-E376-1759-FE51-C89C28215419}"/>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D7BDC750-C94D-7426-E722-4A166A02AD25}"/>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11B2DDB-1588-62D0-88AB-70FD38155318}"/>
              </a:ext>
            </a:extLst>
          </p:cNvPr>
          <p:cNvPicPr>
            <a:picLocks noChangeAspect="1"/>
          </p:cNvPicPr>
          <p:nvPr/>
        </p:nvPicPr>
        <p:blipFill>
          <a:blip r:embed="rId3"/>
          <a:stretch>
            <a:fillRect/>
          </a:stretch>
        </p:blipFill>
        <p:spPr>
          <a:xfrm>
            <a:off x="1751887" y="635954"/>
            <a:ext cx="9960645" cy="5586092"/>
          </a:xfrm>
          <a:prstGeom prst="rect">
            <a:avLst/>
          </a:prstGeom>
        </p:spPr>
      </p:pic>
    </p:spTree>
    <p:extLst>
      <p:ext uri="{BB962C8B-B14F-4D97-AF65-F5344CB8AC3E}">
        <p14:creationId xmlns:p14="http://schemas.microsoft.com/office/powerpoint/2010/main" val="38984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2"/>
          </a:solidFill>
          <a:ln w="0">
            <a:solidFill>
              <a:schemeClr val="accent2"/>
            </a:solid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2">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D0D76B41-8340-6392-F4C8-F585A47CF34E}"/>
              </a:ext>
            </a:extLst>
          </p:cNvPr>
          <p:cNvSpPr txBox="1">
            <a:spLocks/>
          </p:cNvSpPr>
          <p:nvPr/>
        </p:nvSpPr>
        <p:spPr bwMode="auto">
          <a:xfrm>
            <a:off x="336759" y="2027666"/>
            <a:ext cx="82296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6079A6D-263E-2480-B9F5-1AC732807813}"/>
              </a:ext>
            </a:extLst>
          </p:cNvPr>
          <p:cNvPicPr>
            <a:picLocks noChangeAspect="1"/>
          </p:cNvPicPr>
          <p:nvPr/>
        </p:nvPicPr>
        <p:blipFill>
          <a:blip r:embed="rId3"/>
          <a:stretch>
            <a:fillRect/>
          </a:stretch>
        </p:blipFill>
        <p:spPr>
          <a:xfrm>
            <a:off x="1820254" y="620202"/>
            <a:ext cx="9881555" cy="5617596"/>
          </a:xfrm>
          <a:prstGeom prst="rect">
            <a:avLst/>
          </a:prstGeom>
        </p:spPr>
      </p:pic>
    </p:spTree>
    <p:extLst>
      <p:ext uri="{BB962C8B-B14F-4D97-AF65-F5344CB8AC3E}">
        <p14:creationId xmlns:p14="http://schemas.microsoft.com/office/powerpoint/2010/main" val="183369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02163" y="114307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EAE01F6-516F-FCC5-AE98-341B0EA42F6D}"/>
              </a:ext>
            </a:extLst>
          </p:cNvPr>
          <p:cNvPicPr>
            <a:picLocks noChangeAspect="1"/>
          </p:cNvPicPr>
          <p:nvPr/>
        </p:nvPicPr>
        <p:blipFill>
          <a:blip r:embed="rId3"/>
          <a:stretch>
            <a:fillRect/>
          </a:stretch>
        </p:blipFill>
        <p:spPr>
          <a:xfrm>
            <a:off x="1502281" y="1311955"/>
            <a:ext cx="9407766" cy="5301614"/>
          </a:xfrm>
          <a:prstGeom prst="rect">
            <a:avLst/>
          </a:prstGeom>
        </p:spPr>
      </p:pic>
    </p:spTree>
    <p:extLst>
      <p:ext uri="{BB962C8B-B14F-4D97-AF65-F5344CB8AC3E}">
        <p14:creationId xmlns:p14="http://schemas.microsoft.com/office/powerpoint/2010/main" val="38811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90E54D32-A6F0-A1BC-7228-6246BA7F7EB8}"/>
              </a:ext>
            </a:extLst>
          </p:cNvPr>
          <p:cNvSpPr>
            <a:spLocks noGrp="1"/>
          </p:cNvSpPr>
          <p:nvPr>
            <p:ph idx="1"/>
          </p:nvPr>
        </p:nvSpPr>
        <p:spPr/>
        <p:txBody>
          <a:bodyPr/>
          <a:lstStyle/>
          <a:p>
            <a:r>
              <a:rPr lang="en-GB" dirty="0"/>
              <a:t>Your I.M.P.S. Mission this month is to talk to your family about how important organ donation is.</a:t>
            </a:r>
            <a:br>
              <a:rPr lang="en-GB" dirty="0"/>
            </a:br>
            <a:endParaRPr lang="en-GB" dirty="0"/>
          </a:p>
          <a:p>
            <a:r>
              <a:rPr lang="en-GB" dirty="0"/>
              <a:t>Find out how many grown ups in your family are organ donors. (if they are unsure, they can check it on the NHS app and your  teacher has the details about how to do this)* </a:t>
            </a:r>
          </a:p>
        </p:txBody>
      </p:sp>
      <p:sp>
        <p:nvSpPr>
          <p:cNvPr id="2" name="TextBox 1">
            <a:extLst>
              <a:ext uri="{FF2B5EF4-FFF2-40B4-BE49-F238E27FC236}">
                <a16:creationId xmlns:a16="http://schemas.microsoft.com/office/drawing/2014/main" id="{A1BDC1DD-33E1-D405-FEEC-E088B18C0964}"/>
              </a:ext>
            </a:extLst>
          </p:cNvPr>
          <p:cNvSpPr txBox="1"/>
          <p:nvPr/>
        </p:nvSpPr>
        <p:spPr>
          <a:xfrm>
            <a:off x="506027" y="6418555"/>
            <a:ext cx="8993080" cy="369332"/>
          </a:xfrm>
          <a:prstGeom prst="rect">
            <a:avLst/>
          </a:prstGeom>
          <a:noFill/>
        </p:spPr>
        <p:txBody>
          <a:bodyPr wrap="square" rtlCol="0">
            <a:spAutoFit/>
          </a:bodyPr>
          <a:lstStyle/>
          <a:p>
            <a:r>
              <a:rPr lang="en-GB" dirty="0"/>
              <a:t>*Teachers, you can find this out from the monthly email sent with this presentation. </a:t>
            </a:r>
          </a:p>
        </p:txBody>
      </p:sp>
    </p:spTree>
    <p:extLst>
      <p:ext uri="{BB962C8B-B14F-4D97-AF65-F5344CB8AC3E}">
        <p14:creationId xmlns:p14="http://schemas.microsoft.com/office/powerpoint/2010/main" val="3726732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1434" y="5541463"/>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5617D413-ADD2-2CB0-E7A8-0C653088BA37}"/>
              </a:ext>
            </a:extLst>
          </p:cNvPr>
          <p:cNvSpPr txBox="1">
            <a:spLocks noChangeArrowheads="1"/>
          </p:cNvSpPr>
          <p:nvPr/>
        </p:nvSpPr>
        <p:spPr bwMode="auto">
          <a:xfrm>
            <a:off x="1656411" y="331787"/>
            <a:ext cx="7488238" cy="769937"/>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Mission ideas</a:t>
            </a:r>
          </a:p>
        </p:txBody>
      </p:sp>
      <p:sp>
        <p:nvSpPr>
          <p:cNvPr id="5" name="Content Placeholder 4">
            <a:extLst>
              <a:ext uri="{FF2B5EF4-FFF2-40B4-BE49-F238E27FC236}">
                <a16:creationId xmlns:a16="http://schemas.microsoft.com/office/drawing/2014/main" id="{0BF78F7C-F984-0007-4BF7-2C823401386A}"/>
              </a:ext>
            </a:extLst>
          </p:cNvPr>
          <p:cNvSpPr txBox="1">
            <a:spLocks noGrp="1"/>
          </p:cNvSpPr>
          <p:nvPr>
            <p:ph idx="1"/>
          </p:nvPr>
        </p:nvSpPr>
        <p:spPr>
          <a:xfrm>
            <a:off x="726012" y="2246153"/>
            <a:ext cx="10972800" cy="1077218"/>
          </a:xfrm>
          <a:prstGeom prst="rect">
            <a:avLst/>
          </a:prstGeom>
          <a:noFill/>
        </p:spPr>
        <p:txBody>
          <a:bodyPr wrap="square">
            <a:spAutoFit/>
          </a:bodyPr>
          <a:lstStyle/>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sp>
        <p:nvSpPr>
          <p:cNvPr id="2" name="TextBox 1">
            <a:extLst>
              <a:ext uri="{FF2B5EF4-FFF2-40B4-BE49-F238E27FC236}">
                <a16:creationId xmlns:a16="http://schemas.microsoft.com/office/drawing/2014/main" id="{E3AFB6E9-9F39-3E7E-A4C3-64044543D57A}"/>
              </a:ext>
            </a:extLst>
          </p:cNvPr>
          <p:cNvSpPr txBox="1"/>
          <p:nvPr/>
        </p:nvSpPr>
        <p:spPr>
          <a:xfrm>
            <a:off x="905435" y="1721224"/>
            <a:ext cx="10022541" cy="1754326"/>
          </a:xfrm>
          <a:prstGeom prst="rect">
            <a:avLst/>
          </a:prstGeom>
          <a:noFill/>
        </p:spPr>
        <p:txBody>
          <a:bodyPr wrap="square" rtlCol="0">
            <a:spAutoFit/>
          </a:bodyPr>
          <a:lstStyle/>
          <a:p>
            <a:pPr marL="285750" indent="-285750">
              <a:buFont typeface="Arial" panose="020B0604020202020204" pitchFamily="34" charset="0"/>
              <a:buChar char="•"/>
            </a:pPr>
            <a:r>
              <a:rPr lang="en-GB" dirty="0"/>
              <a:t>As a group, make a list of 6 questions for the adults to answer.</a:t>
            </a:r>
            <a:br>
              <a:rPr lang="en-GB" dirty="0"/>
            </a:br>
            <a:r>
              <a:rPr lang="en-GB" dirty="0"/>
              <a:t>e.g.</a:t>
            </a:r>
            <a:br>
              <a:rPr lang="en-GB" dirty="0"/>
            </a:br>
            <a:r>
              <a:rPr lang="en-GB" dirty="0"/>
              <a:t>Question 1. Do you know how many people can be saved if you donate your organs?</a:t>
            </a:r>
            <a:br>
              <a:rPr lang="en-GB" dirty="0"/>
            </a:br>
            <a:r>
              <a:rPr lang="en-GB" dirty="0"/>
              <a:t>Question 2. Are you an organ donor?</a:t>
            </a:r>
            <a:br>
              <a:rPr lang="en-GB" dirty="0"/>
            </a:br>
            <a:endParaRPr lang="en-GB" dirty="0"/>
          </a:p>
          <a:p>
            <a:pPr marL="285750" indent="-285750">
              <a:buFont typeface="Arial" panose="020B0604020202020204" pitchFamily="34" charset="0"/>
              <a:buChar char="•"/>
            </a:pPr>
            <a:r>
              <a:rPr lang="en-GB" dirty="0"/>
              <a:t>Make a pie or bar chart showing the results from your questions.    </a:t>
            </a:r>
          </a:p>
        </p:txBody>
      </p:sp>
    </p:spTree>
    <p:extLst>
      <p:ext uri="{BB962C8B-B14F-4D97-AF65-F5344CB8AC3E}">
        <p14:creationId xmlns:p14="http://schemas.microsoft.com/office/powerpoint/2010/main" val="4066007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Remember</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2493" y="2699962"/>
            <a:ext cx="10812683" cy="868467"/>
          </a:xfrm>
        </p:spPr>
        <p:txBody>
          <a:bodyPr/>
          <a:lstStyle/>
          <a:p>
            <a:pPr marL="0" indent="0">
              <a:buFont typeface="Arial" panose="020B0604020202020204" pitchFamily="34" charset="0"/>
              <a:buNone/>
            </a:pPr>
            <a:r>
              <a:rPr lang="en-GB" altLang="en-US" sz="4400" dirty="0"/>
              <a:t>Being an organ donor could save up to 9 lives.</a:t>
            </a:r>
          </a:p>
        </p:txBody>
      </p:sp>
    </p:spTree>
    <p:extLst>
      <p:ext uri="{BB962C8B-B14F-4D97-AF65-F5344CB8AC3E}">
        <p14:creationId xmlns:p14="http://schemas.microsoft.com/office/powerpoint/2010/main" val="22326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5948412" y="3246740"/>
            <a:ext cx="319799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3570F2-2199-C785-B116-8B7909C20E3E}"/>
            </a:ext>
          </a:extLst>
        </p:cNvPr>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B3461AB4-7D42-4F34-507E-FA85E62F7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32" name="Freeform: Shape 9235">
            <a:extLst>
              <a:ext uri="{FF2B5EF4-FFF2-40B4-BE49-F238E27FC236}">
                <a16:creationId xmlns:a16="http://schemas.microsoft.com/office/drawing/2014/main" id="{77338AEC-3DEF-9076-E365-5413024CB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6703F5D-E31F-CA33-CDB0-78E1F2FBC7B6}"/>
              </a:ext>
            </a:extLst>
          </p:cNvPr>
          <p:cNvPicPr>
            <a:picLocks noChangeAspect="1"/>
          </p:cNvPicPr>
          <p:nvPr/>
        </p:nvPicPr>
        <p:blipFill>
          <a:blip r:embed="rId2"/>
          <a:stretch>
            <a:fillRect/>
          </a:stretch>
        </p:blipFill>
        <p:spPr>
          <a:xfrm>
            <a:off x="7934597" y="1029385"/>
            <a:ext cx="3426249" cy="4529721"/>
          </a:xfrm>
          <a:prstGeom prst="rect">
            <a:avLst/>
          </a:prstGeom>
        </p:spPr>
      </p:pic>
      <p:pic>
        <p:nvPicPr>
          <p:cNvPr id="6" name="Content Placeholder 5">
            <a:extLst>
              <a:ext uri="{FF2B5EF4-FFF2-40B4-BE49-F238E27FC236}">
                <a16:creationId xmlns:a16="http://schemas.microsoft.com/office/drawing/2014/main" id="{3E4E9F4A-7458-FFCA-B29E-32680100529D}"/>
              </a:ext>
            </a:extLst>
          </p:cNvPr>
          <p:cNvPicPr>
            <a:picLocks noGrp="1" noChangeAspect="1"/>
          </p:cNvPicPr>
          <p:nvPr>
            <p:ph idx="1"/>
          </p:nvPr>
        </p:nvPicPr>
        <p:blipFill>
          <a:blip r:embed="rId3"/>
          <a:stretch>
            <a:fillRect/>
          </a:stretch>
        </p:blipFill>
        <p:spPr>
          <a:xfrm>
            <a:off x="613884" y="1758946"/>
            <a:ext cx="7091328" cy="4083232"/>
          </a:xfrm>
          <a:prstGeom prst="rect">
            <a:avLst/>
          </a:prstGeom>
        </p:spPr>
      </p:pic>
      <p:sp>
        <p:nvSpPr>
          <p:cNvPr id="5" name="Title 4">
            <a:extLst>
              <a:ext uri="{FF2B5EF4-FFF2-40B4-BE49-F238E27FC236}">
                <a16:creationId xmlns:a16="http://schemas.microsoft.com/office/drawing/2014/main" id="{F14641F5-651F-6E48-D333-D2FF1EE55290}"/>
              </a:ext>
            </a:extLst>
          </p:cNvPr>
          <p:cNvSpPr>
            <a:spLocks noGrp="1"/>
          </p:cNvSpPr>
          <p:nvPr>
            <p:ph type="title"/>
          </p:nvPr>
        </p:nvSpPr>
        <p:spPr>
          <a:xfrm>
            <a:off x="577049" y="307973"/>
            <a:ext cx="4941903" cy="1143000"/>
          </a:xfrm>
        </p:spPr>
        <p:txBody>
          <a:bodyPr/>
          <a:lstStyle/>
          <a:p>
            <a:r>
              <a:rPr lang="en-GB" dirty="0"/>
              <a:t>What are organs?</a:t>
            </a:r>
          </a:p>
        </p:txBody>
      </p:sp>
    </p:spTree>
    <p:extLst>
      <p:ext uri="{BB962C8B-B14F-4D97-AF65-F5344CB8AC3E}">
        <p14:creationId xmlns:p14="http://schemas.microsoft.com/office/powerpoint/2010/main" val="32010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A6C22C-89C0-C726-D17A-3540849C5F7F}"/>
            </a:ext>
          </a:extLst>
        </p:cNvPr>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6E5548C9-2F40-A0EF-5C7F-C94FB2C9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32" name="Freeform: Shape 9235">
            <a:extLst>
              <a:ext uri="{FF2B5EF4-FFF2-40B4-BE49-F238E27FC236}">
                <a16:creationId xmlns:a16="http://schemas.microsoft.com/office/drawing/2014/main" id="{DA620596-FAA2-EBDB-FEEA-57DCDF6B81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5CB512E-A21E-803B-2006-58B525F7F94B}"/>
              </a:ext>
            </a:extLst>
          </p:cNvPr>
          <p:cNvPicPr>
            <a:picLocks noChangeAspect="1"/>
          </p:cNvPicPr>
          <p:nvPr/>
        </p:nvPicPr>
        <p:blipFill>
          <a:blip r:embed="rId2"/>
          <a:stretch>
            <a:fillRect/>
          </a:stretch>
        </p:blipFill>
        <p:spPr>
          <a:xfrm>
            <a:off x="7934597" y="1029385"/>
            <a:ext cx="3426249" cy="4529721"/>
          </a:xfrm>
          <a:prstGeom prst="rect">
            <a:avLst/>
          </a:prstGeom>
        </p:spPr>
      </p:pic>
      <p:pic>
        <p:nvPicPr>
          <p:cNvPr id="2" name="Content Placeholder 1">
            <a:extLst>
              <a:ext uri="{FF2B5EF4-FFF2-40B4-BE49-F238E27FC236}">
                <a16:creationId xmlns:a16="http://schemas.microsoft.com/office/drawing/2014/main" id="{5980A60F-81F7-C49E-7505-71A15A2E42B0}"/>
              </a:ext>
            </a:extLst>
          </p:cNvPr>
          <p:cNvPicPr>
            <a:picLocks noGrp="1" noChangeAspect="1"/>
          </p:cNvPicPr>
          <p:nvPr>
            <p:ph idx="1"/>
          </p:nvPr>
        </p:nvPicPr>
        <p:blipFill>
          <a:blip r:embed="rId3"/>
          <a:stretch>
            <a:fillRect/>
          </a:stretch>
        </p:blipFill>
        <p:spPr>
          <a:xfrm>
            <a:off x="490777" y="1855632"/>
            <a:ext cx="7730398" cy="4352921"/>
          </a:xfrm>
          <a:prstGeom prst="rect">
            <a:avLst/>
          </a:prstGeom>
        </p:spPr>
      </p:pic>
    </p:spTree>
    <p:extLst>
      <p:ext uri="{BB962C8B-B14F-4D97-AF65-F5344CB8AC3E}">
        <p14:creationId xmlns:p14="http://schemas.microsoft.com/office/powerpoint/2010/main" val="1676993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9AC7BD-BA2E-AEF0-9B67-37223E628550}"/>
            </a:ext>
          </a:extLst>
        </p:cNvPr>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90C616A3-BB35-3482-2AD3-D39D572D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32" name="Freeform: Shape 9235">
            <a:extLst>
              <a:ext uri="{FF2B5EF4-FFF2-40B4-BE49-F238E27FC236}">
                <a16:creationId xmlns:a16="http://schemas.microsoft.com/office/drawing/2014/main" id="{505142BC-C606-77FB-F69D-2134093B0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698044F5-FB52-9587-CA4D-2ABB1AF66AA1}"/>
              </a:ext>
            </a:extLst>
          </p:cNvPr>
          <p:cNvPicPr>
            <a:picLocks noChangeAspect="1"/>
          </p:cNvPicPr>
          <p:nvPr/>
        </p:nvPicPr>
        <p:blipFill>
          <a:blip r:embed="rId2"/>
          <a:stretch>
            <a:fillRect/>
          </a:stretch>
        </p:blipFill>
        <p:spPr>
          <a:xfrm>
            <a:off x="7934597" y="1029385"/>
            <a:ext cx="3426249" cy="4529721"/>
          </a:xfrm>
          <a:prstGeom prst="rect">
            <a:avLst/>
          </a:prstGeom>
        </p:spPr>
      </p:pic>
      <p:pic>
        <p:nvPicPr>
          <p:cNvPr id="2" name="Content Placeholder 1">
            <a:extLst>
              <a:ext uri="{FF2B5EF4-FFF2-40B4-BE49-F238E27FC236}">
                <a16:creationId xmlns:a16="http://schemas.microsoft.com/office/drawing/2014/main" id="{D6A7457D-55F2-BC67-299D-AD52082845F4}"/>
              </a:ext>
            </a:extLst>
          </p:cNvPr>
          <p:cNvPicPr>
            <a:picLocks noGrp="1" noChangeAspect="1"/>
          </p:cNvPicPr>
          <p:nvPr>
            <p:ph idx="1"/>
          </p:nvPr>
        </p:nvPicPr>
        <p:blipFill>
          <a:blip r:embed="rId3"/>
          <a:stretch>
            <a:fillRect/>
          </a:stretch>
        </p:blipFill>
        <p:spPr>
          <a:xfrm>
            <a:off x="609600" y="1620031"/>
            <a:ext cx="7282789" cy="4114960"/>
          </a:xfrm>
          <a:prstGeom prst="rect">
            <a:avLst/>
          </a:prstGeom>
        </p:spPr>
      </p:pic>
    </p:spTree>
    <p:extLst>
      <p:ext uri="{BB962C8B-B14F-4D97-AF65-F5344CB8AC3E}">
        <p14:creationId xmlns:p14="http://schemas.microsoft.com/office/powerpoint/2010/main" val="221827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18" name="Title 1">
            <a:extLst>
              <a:ext uri="{FF2B5EF4-FFF2-40B4-BE49-F238E27FC236}">
                <a16:creationId xmlns:a16="http://schemas.microsoft.com/office/drawing/2014/main" id="{AC60AAF8-F40F-2919-F495-A5A61807C1AD}"/>
              </a:ext>
            </a:extLst>
          </p:cNvPr>
          <p:cNvSpPr>
            <a:spLocks noGrp="1" noChangeArrowheads="1"/>
          </p:cNvSpPr>
          <p:nvPr>
            <p:ph type="title"/>
          </p:nvPr>
        </p:nvSpPr>
        <p:spPr>
          <a:xfrm>
            <a:off x="315896" y="310719"/>
            <a:ext cx="6443853" cy="1118586"/>
          </a:xfrm>
        </p:spPr>
        <p:txBody>
          <a:bodyPr anchor="t">
            <a:normAutofit/>
          </a:bodyPr>
          <a:lstStyle/>
          <a:p>
            <a:r>
              <a:rPr lang="en-GB" altLang="en-US" sz="5400" dirty="0">
                <a:solidFill>
                  <a:schemeClr val="tx1">
                    <a:lumMod val="85000"/>
                    <a:lumOff val="15000"/>
                  </a:schemeClr>
                </a:solidFill>
              </a:rPr>
              <a:t>Did you know?</a:t>
            </a:r>
          </a:p>
        </p:txBody>
      </p:sp>
      <p:sp>
        <p:nvSpPr>
          <p:cNvPr id="9232" name="Freeform: Shape 9235">
            <a:extLst>
              <a:ext uri="{FF2B5EF4-FFF2-40B4-BE49-F238E27FC236}">
                <a16:creationId xmlns:a16="http://schemas.microsoft.com/office/drawing/2014/main" id="{34CFA7DE-DC24-4883-9E7E-838305755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DD42B2C-25FD-FE40-4F4D-B99127CD0E7C}"/>
              </a:ext>
            </a:extLst>
          </p:cNvPr>
          <p:cNvPicPr>
            <a:picLocks noChangeAspect="1"/>
          </p:cNvPicPr>
          <p:nvPr/>
        </p:nvPicPr>
        <p:blipFill>
          <a:blip r:embed="rId2"/>
          <a:stretch>
            <a:fillRect/>
          </a:stretch>
        </p:blipFill>
        <p:spPr>
          <a:xfrm>
            <a:off x="7934597" y="1029385"/>
            <a:ext cx="3426249" cy="4529721"/>
          </a:xfrm>
          <a:prstGeom prst="rect">
            <a:avLst/>
          </a:prstGeom>
        </p:spPr>
      </p:pic>
      <p:pic>
        <p:nvPicPr>
          <p:cNvPr id="2" name="Content Placeholder 1">
            <a:extLst>
              <a:ext uri="{FF2B5EF4-FFF2-40B4-BE49-F238E27FC236}">
                <a16:creationId xmlns:a16="http://schemas.microsoft.com/office/drawing/2014/main" id="{C432AAE1-2410-D41F-E6DD-B98313A49A08}"/>
              </a:ext>
            </a:extLst>
          </p:cNvPr>
          <p:cNvPicPr>
            <a:picLocks noGrp="1" noChangeAspect="1"/>
          </p:cNvPicPr>
          <p:nvPr>
            <p:ph idx="1"/>
          </p:nvPr>
        </p:nvPicPr>
        <p:blipFill>
          <a:blip r:embed="rId3"/>
          <a:stretch>
            <a:fillRect/>
          </a:stretch>
        </p:blipFill>
        <p:spPr>
          <a:xfrm>
            <a:off x="505139" y="1740024"/>
            <a:ext cx="7372451" cy="4211144"/>
          </a:xfrm>
          <a:prstGeom prst="rect">
            <a:avLst/>
          </a:prstGeom>
        </p:spPr>
      </p:pic>
    </p:spTree>
    <p:extLst>
      <p:ext uri="{BB962C8B-B14F-4D97-AF65-F5344CB8AC3E}">
        <p14:creationId xmlns:p14="http://schemas.microsoft.com/office/powerpoint/2010/main" val="81516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AC6DA7-971F-FE18-CA74-D992967A0068}"/>
            </a:ext>
          </a:extLst>
        </p:cNvPr>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973E4FC9-8D0B-936F-3A18-622A80B3B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32" name="Freeform: Shape 9235">
            <a:extLst>
              <a:ext uri="{FF2B5EF4-FFF2-40B4-BE49-F238E27FC236}">
                <a16:creationId xmlns:a16="http://schemas.microsoft.com/office/drawing/2014/main" id="{DCCDA52F-E346-831E-0F3A-15BAF7F4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AD941D3-C7F9-1DDB-E57E-94CCD93C93F4}"/>
              </a:ext>
            </a:extLst>
          </p:cNvPr>
          <p:cNvPicPr>
            <a:picLocks noChangeAspect="1"/>
          </p:cNvPicPr>
          <p:nvPr/>
        </p:nvPicPr>
        <p:blipFill>
          <a:blip r:embed="rId2"/>
          <a:stretch>
            <a:fillRect/>
          </a:stretch>
        </p:blipFill>
        <p:spPr>
          <a:xfrm>
            <a:off x="7934597" y="1029385"/>
            <a:ext cx="3426249" cy="4529721"/>
          </a:xfrm>
          <a:prstGeom prst="rect">
            <a:avLst/>
          </a:prstGeom>
        </p:spPr>
      </p:pic>
      <p:pic>
        <p:nvPicPr>
          <p:cNvPr id="2" name="Content Placeholder 1">
            <a:extLst>
              <a:ext uri="{FF2B5EF4-FFF2-40B4-BE49-F238E27FC236}">
                <a16:creationId xmlns:a16="http://schemas.microsoft.com/office/drawing/2014/main" id="{9ED26AFA-BFD3-C806-F064-6EFE4E831578}"/>
              </a:ext>
            </a:extLst>
          </p:cNvPr>
          <p:cNvPicPr>
            <a:picLocks noGrp="1" noChangeAspect="1"/>
          </p:cNvPicPr>
          <p:nvPr>
            <p:ph idx="1"/>
          </p:nvPr>
        </p:nvPicPr>
        <p:blipFill>
          <a:blip r:embed="rId3"/>
          <a:stretch>
            <a:fillRect/>
          </a:stretch>
        </p:blipFill>
        <p:spPr>
          <a:xfrm>
            <a:off x="495169" y="1902459"/>
            <a:ext cx="7317636" cy="4172905"/>
          </a:xfrm>
          <a:prstGeom prst="rect">
            <a:avLst/>
          </a:prstGeom>
        </p:spPr>
      </p:pic>
    </p:spTree>
    <p:extLst>
      <p:ext uri="{BB962C8B-B14F-4D97-AF65-F5344CB8AC3E}">
        <p14:creationId xmlns:p14="http://schemas.microsoft.com/office/powerpoint/2010/main" val="425574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3D503F-1B57-FE47-ED3D-BFC0222DA4EF}"/>
            </a:ext>
          </a:extLst>
        </p:cNvPr>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2EC132DC-4B52-EBC4-5969-2123775C8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32" name="Freeform: Shape 9235">
            <a:extLst>
              <a:ext uri="{FF2B5EF4-FFF2-40B4-BE49-F238E27FC236}">
                <a16:creationId xmlns:a16="http://schemas.microsoft.com/office/drawing/2014/main" id="{538DF5E1-2486-F257-B9EF-9ED1BFE05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0B8946A-508F-E535-76B5-9E0EC23F936C}"/>
              </a:ext>
            </a:extLst>
          </p:cNvPr>
          <p:cNvPicPr>
            <a:picLocks noChangeAspect="1"/>
          </p:cNvPicPr>
          <p:nvPr/>
        </p:nvPicPr>
        <p:blipFill>
          <a:blip r:embed="rId2"/>
          <a:stretch>
            <a:fillRect/>
          </a:stretch>
        </p:blipFill>
        <p:spPr>
          <a:xfrm>
            <a:off x="7934597" y="1029385"/>
            <a:ext cx="3426249" cy="4529721"/>
          </a:xfrm>
          <a:prstGeom prst="rect">
            <a:avLst/>
          </a:prstGeom>
        </p:spPr>
      </p:pic>
      <p:pic>
        <p:nvPicPr>
          <p:cNvPr id="2" name="Content Placeholder 1">
            <a:extLst>
              <a:ext uri="{FF2B5EF4-FFF2-40B4-BE49-F238E27FC236}">
                <a16:creationId xmlns:a16="http://schemas.microsoft.com/office/drawing/2014/main" id="{4B0B201A-2FFF-E969-5E58-30ED5909A397}"/>
              </a:ext>
            </a:extLst>
          </p:cNvPr>
          <p:cNvPicPr>
            <a:picLocks noGrp="1" noChangeAspect="1"/>
          </p:cNvPicPr>
          <p:nvPr>
            <p:ph idx="1"/>
          </p:nvPr>
        </p:nvPicPr>
        <p:blipFill>
          <a:blip r:embed="rId3"/>
          <a:stretch>
            <a:fillRect/>
          </a:stretch>
        </p:blipFill>
        <p:spPr>
          <a:xfrm>
            <a:off x="497240" y="1796981"/>
            <a:ext cx="7215803" cy="4108519"/>
          </a:xfrm>
          <a:prstGeom prst="rect">
            <a:avLst/>
          </a:prstGeom>
        </p:spPr>
      </p:pic>
    </p:spTree>
    <p:extLst>
      <p:ext uri="{BB962C8B-B14F-4D97-AF65-F5344CB8AC3E}">
        <p14:creationId xmlns:p14="http://schemas.microsoft.com/office/powerpoint/2010/main" val="539765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752643-B0E0-2D61-FF2A-B24589F87EE6}"/>
            </a:ext>
          </a:extLst>
        </p:cNvPr>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6377988B-53DA-0868-5014-61858D956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32" name="Freeform: Shape 9235">
            <a:extLst>
              <a:ext uri="{FF2B5EF4-FFF2-40B4-BE49-F238E27FC236}">
                <a16:creationId xmlns:a16="http://schemas.microsoft.com/office/drawing/2014/main" id="{952345F7-F428-7327-8F81-FD2D25B43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A5C31A10-46AE-240A-4372-2D4E4D23002D}"/>
              </a:ext>
            </a:extLst>
          </p:cNvPr>
          <p:cNvPicPr>
            <a:picLocks noChangeAspect="1"/>
          </p:cNvPicPr>
          <p:nvPr/>
        </p:nvPicPr>
        <p:blipFill>
          <a:blip r:embed="rId2"/>
          <a:stretch>
            <a:fillRect/>
          </a:stretch>
        </p:blipFill>
        <p:spPr>
          <a:xfrm>
            <a:off x="7934597" y="1029385"/>
            <a:ext cx="3426249" cy="4529721"/>
          </a:xfrm>
          <a:prstGeom prst="rect">
            <a:avLst/>
          </a:prstGeom>
        </p:spPr>
      </p:pic>
      <p:pic>
        <p:nvPicPr>
          <p:cNvPr id="2" name="Content Placeholder 1">
            <a:extLst>
              <a:ext uri="{FF2B5EF4-FFF2-40B4-BE49-F238E27FC236}">
                <a16:creationId xmlns:a16="http://schemas.microsoft.com/office/drawing/2014/main" id="{73C15502-8868-ECCA-C252-B7ECECEA7824}"/>
              </a:ext>
            </a:extLst>
          </p:cNvPr>
          <p:cNvPicPr>
            <a:picLocks noGrp="1" noChangeAspect="1"/>
          </p:cNvPicPr>
          <p:nvPr>
            <p:ph idx="1"/>
          </p:nvPr>
        </p:nvPicPr>
        <p:blipFill>
          <a:blip r:embed="rId3"/>
          <a:stretch>
            <a:fillRect/>
          </a:stretch>
        </p:blipFill>
        <p:spPr>
          <a:xfrm>
            <a:off x="541537" y="1692276"/>
            <a:ext cx="7235852" cy="4080883"/>
          </a:xfrm>
          <a:prstGeom prst="rect">
            <a:avLst/>
          </a:prstGeom>
        </p:spPr>
      </p:pic>
    </p:spTree>
    <p:extLst>
      <p:ext uri="{BB962C8B-B14F-4D97-AF65-F5344CB8AC3E}">
        <p14:creationId xmlns:p14="http://schemas.microsoft.com/office/powerpoint/2010/main" val="21618745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402</Words>
  <Application>Microsoft Office PowerPoint</Application>
  <PresentationFormat>Widescreen</PresentationFormat>
  <Paragraphs>29</Paragraphs>
  <Slides>20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Calibri Light</vt:lpstr>
      <vt:lpstr>1_Office Theme</vt:lpstr>
      <vt:lpstr>Office Theme</vt:lpstr>
      <vt:lpstr>2_Office Theme</vt:lpstr>
      <vt:lpstr>What is an organ donor?</vt:lpstr>
      <vt:lpstr>Welcome to the I.M.P.S. team! </vt:lpstr>
      <vt:lpstr>What are organs?</vt:lpstr>
      <vt:lpstr>PowerPoint Presentation</vt:lpstr>
      <vt:lpstr>PowerPoint Presentation</vt:lpstr>
      <vt:lpstr>Did you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vt:lpstr>
      <vt:lpstr>PowerPoint Presentation</vt:lpstr>
      <vt:lpstr>PowerPoint Presentation</vt:lpstr>
      <vt:lpstr>Remember</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4</cp:revision>
  <dcterms:created xsi:type="dcterms:W3CDTF">2022-11-14T14:09:49Z</dcterms:created>
  <dcterms:modified xsi:type="dcterms:W3CDTF">2025-01-13T12:14:08Z</dcterms:modified>
</cp:coreProperties>
</file>