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Lst>
  <p:sldIdLst>
    <p:sldId id="280" r:id="rId4"/>
    <p:sldId id="257" r:id="rId5"/>
    <p:sldId id="331" r:id="rId6"/>
    <p:sldId id="334" r:id="rId7"/>
    <p:sldId id="333" r:id="rId8"/>
    <p:sldId id="290" r:id="rId9"/>
    <p:sldId id="335" r:id="rId10"/>
    <p:sldId id="332" r:id="rId11"/>
    <p:sldId id="336" r:id="rId12"/>
    <p:sldId id="337" r:id="rId13"/>
    <p:sldId id="340" r:id="rId14"/>
    <p:sldId id="343" r:id="rId15"/>
    <p:sldId id="344" r:id="rId16"/>
    <p:sldId id="314" r:id="rId17"/>
    <p:sldId id="308" r:id="rId18"/>
    <p:sldId id="292" r:id="rId19"/>
    <p:sldId id="293" r:id="rId20"/>
    <p:sldId id="306" r:id="rId21"/>
    <p:sldId id="295" r:id="rId22"/>
    <p:sldId id="29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13/01/2025</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13/01/2025</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06588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13/01/2025</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13/01/2025</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13/01/2025</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2537742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13/01/2025</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rgamites.com/resources-hub/"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What is an organ donor?</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2425418-F101-D0FF-6563-38AFC0D98908}"/>
              </a:ext>
            </a:extLst>
          </p:cNvPr>
          <p:cNvSpPr txBox="1"/>
          <p:nvPr/>
        </p:nvSpPr>
        <p:spPr>
          <a:xfrm>
            <a:off x="6094476" y="6165395"/>
            <a:ext cx="5553075" cy="461665"/>
          </a:xfrm>
          <a:prstGeom prst="rect">
            <a:avLst/>
          </a:prstGeom>
          <a:noFill/>
        </p:spPr>
        <p:txBody>
          <a:bodyPr wrap="square" rtlCol="0">
            <a:spAutoFit/>
          </a:bodyPr>
          <a:lstStyle/>
          <a:p>
            <a:r>
              <a:rPr lang="en-GB" sz="1200" dirty="0"/>
              <a:t>You can find a full presentation and many more about organ donation at </a:t>
            </a:r>
            <a:r>
              <a:rPr lang="en-GB" sz="1200" dirty="0">
                <a:hlinkClick r:id="rId3"/>
              </a:rPr>
              <a:t>Resources Hub - THE ORGAMITES MIGHTY EDUCATION PROGRAMME</a:t>
            </a:r>
            <a:endParaRPr lang="en-GB" sz="1200" dirty="0"/>
          </a:p>
        </p:txBody>
      </p:sp>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9332AE-FDFF-C8FB-BC68-C7D2C2EE1C79}"/>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D6DCF112-EDF7-9964-8122-FEF61CC1D7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6C8C6D33-ECA6-ACD0-AD67-27F8EFB6C7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0FD1CCB-C5D3-FEED-0F17-B295957B8154}"/>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5" name="Content Placeholder 4">
            <a:extLst>
              <a:ext uri="{FF2B5EF4-FFF2-40B4-BE49-F238E27FC236}">
                <a16:creationId xmlns:a16="http://schemas.microsoft.com/office/drawing/2014/main" id="{AD3C24EF-6D8E-EB93-700E-B092E4CD4BE0}"/>
              </a:ext>
            </a:extLst>
          </p:cNvPr>
          <p:cNvPicPr>
            <a:picLocks noGrp="1" noChangeAspect="1"/>
          </p:cNvPicPr>
          <p:nvPr>
            <p:ph idx="1"/>
          </p:nvPr>
        </p:nvPicPr>
        <p:blipFill>
          <a:blip r:embed="rId3"/>
          <a:stretch>
            <a:fillRect/>
          </a:stretch>
        </p:blipFill>
        <p:spPr>
          <a:xfrm>
            <a:off x="632635" y="1650105"/>
            <a:ext cx="6876339" cy="3909001"/>
          </a:xfrm>
          <a:prstGeom prst="rect">
            <a:avLst/>
          </a:prstGeom>
        </p:spPr>
      </p:pic>
    </p:spTree>
    <p:extLst>
      <p:ext uri="{BB962C8B-B14F-4D97-AF65-F5344CB8AC3E}">
        <p14:creationId xmlns:p14="http://schemas.microsoft.com/office/powerpoint/2010/main" val="3465425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15A55B-D6CD-C3E5-31B4-50660C6FA8A9}"/>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7335A78C-5ECF-55FF-56AC-601ECEF87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8F07BF6F-6FCF-6357-BE1B-69D6B83BD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DA1F880D-80B6-B293-ED8D-E9BF72B7B748}"/>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2" name="Content Placeholder 1">
            <a:extLst>
              <a:ext uri="{FF2B5EF4-FFF2-40B4-BE49-F238E27FC236}">
                <a16:creationId xmlns:a16="http://schemas.microsoft.com/office/drawing/2014/main" id="{3D9A0DEE-3A30-0E76-1712-D1CF3206331E}"/>
              </a:ext>
            </a:extLst>
          </p:cNvPr>
          <p:cNvPicPr>
            <a:picLocks noGrp="1" noChangeAspect="1"/>
          </p:cNvPicPr>
          <p:nvPr>
            <p:ph idx="1"/>
          </p:nvPr>
        </p:nvPicPr>
        <p:blipFill>
          <a:blip r:embed="rId3"/>
          <a:stretch>
            <a:fillRect/>
          </a:stretch>
        </p:blipFill>
        <p:spPr>
          <a:xfrm>
            <a:off x="544787" y="1632083"/>
            <a:ext cx="7096699" cy="4027856"/>
          </a:xfrm>
          <a:prstGeom prst="rect">
            <a:avLst/>
          </a:prstGeom>
        </p:spPr>
      </p:pic>
    </p:spTree>
    <p:extLst>
      <p:ext uri="{BB962C8B-B14F-4D97-AF65-F5344CB8AC3E}">
        <p14:creationId xmlns:p14="http://schemas.microsoft.com/office/powerpoint/2010/main" val="3316730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2E1B52-3BCE-DE1B-B131-64CA66AB443E}"/>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A333C5A-0779-96BC-169C-75A10FB68C5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5FFB2D04-8455-F9F8-32AA-4E9518DA9EF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9750E0D-D51A-99E0-BAC7-286D309AA55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2C289E0-9C1C-6E33-59A8-08D1789701B8}"/>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51C1A4ED-76D9-2059-A550-A4965C3623D9}"/>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8D65B9EA-DF2A-F1C8-1DF9-BA3A63187FC5}"/>
              </a:ext>
            </a:extLst>
          </p:cNvPr>
          <p:cNvSpPr txBox="1">
            <a:spLocks/>
          </p:cNvSpPr>
          <p:nvPr/>
        </p:nvSpPr>
        <p:spPr bwMode="auto">
          <a:xfrm>
            <a:off x="336759" y="2027666"/>
            <a:ext cx="8229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GB"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A71D1CBC-D86A-B876-942C-2D1E13800780}"/>
              </a:ext>
            </a:extLst>
          </p:cNvPr>
          <p:cNvPicPr>
            <a:picLocks noChangeAspect="1"/>
          </p:cNvPicPr>
          <p:nvPr/>
        </p:nvPicPr>
        <p:blipFill>
          <a:blip r:embed="rId3"/>
          <a:stretch>
            <a:fillRect/>
          </a:stretch>
        </p:blipFill>
        <p:spPr>
          <a:xfrm>
            <a:off x="1869185" y="783423"/>
            <a:ext cx="9240348" cy="5291153"/>
          </a:xfrm>
          <a:prstGeom prst="rect">
            <a:avLst/>
          </a:prstGeom>
        </p:spPr>
      </p:pic>
    </p:spTree>
    <p:extLst>
      <p:ext uri="{BB962C8B-B14F-4D97-AF65-F5344CB8AC3E}">
        <p14:creationId xmlns:p14="http://schemas.microsoft.com/office/powerpoint/2010/main" val="2766809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4C65ED-4C38-1BD5-9B2D-096A9B01F80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0E5F7BE-6F07-DFB9-069A-9724450E9EC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B1E164AC-1D5A-AE88-7402-A5C226EDC8F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843AB9A-4C91-3B6C-7646-2D0FBAF18BA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AC9784B-E376-1759-FE51-C89C28215419}"/>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D7BDC750-C94D-7426-E722-4A166A02AD25}"/>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11B2DDB-1588-62D0-88AB-70FD38155318}"/>
              </a:ext>
            </a:extLst>
          </p:cNvPr>
          <p:cNvPicPr>
            <a:picLocks noChangeAspect="1"/>
          </p:cNvPicPr>
          <p:nvPr/>
        </p:nvPicPr>
        <p:blipFill>
          <a:blip r:embed="rId3"/>
          <a:stretch>
            <a:fillRect/>
          </a:stretch>
        </p:blipFill>
        <p:spPr>
          <a:xfrm>
            <a:off x="1751887" y="635954"/>
            <a:ext cx="9960645" cy="5586092"/>
          </a:xfrm>
          <a:prstGeom prst="rect">
            <a:avLst/>
          </a:prstGeom>
        </p:spPr>
      </p:pic>
    </p:spTree>
    <p:extLst>
      <p:ext uri="{BB962C8B-B14F-4D97-AF65-F5344CB8AC3E}">
        <p14:creationId xmlns:p14="http://schemas.microsoft.com/office/powerpoint/2010/main" val="38984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336759" y="2027666"/>
            <a:ext cx="8229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GB"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6079A6D-263E-2480-B9F5-1AC732807813}"/>
              </a:ext>
            </a:extLst>
          </p:cNvPr>
          <p:cNvPicPr>
            <a:picLocks noChangeAspect="1"/>
          </p:cNvPicPr>
          <p:nvPr/>
        </p:nvPicPr>
        <p:blipFill>
          <a:blip r:embed="rId3"/>
          <a:stretch>
            <a:fillRect/>
          </a:stretch>
        </p:blipFill>
        <p:spPr>
          <a:xfrm>
            <a:off x="1820254" y="620202"/>
            <a:ext cx="9881555" cy="5617596"/>
          </a:xfrm>
          <a:prstGeom prst="rect">
            <a:avLst/>
          </a:prstGeom>
        </p:spPr>
      </p:pic>
    </p:spTree>
    <p:extLst>
      <p:ext uri="{BB962C8B-B14F-4D97-AF65-F5344CB8AC3E}">
        <p14:creationId xmlns:p14="http://schemas.microsoft.com/office/powerpoint/2010/main" val="183369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02163" y="114307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EAE01F6-516F-FCC5-AE98-341B0EA42F6D}"/>
              </a:ext>
            </a:extLst>
          </p:cNvPr>
          <p:cNvPicPr>
            <a:picLocks noChangeAspect="1"/>
          </p:cNvPicPr>
          <p:nvPr/>
        </p:nvPicPr>
        <p:blipFill>
          <a:blip r:embed="rId3"/>
          <a:stretch>
            <a:fillRect/>
          </a:stretch>
        </p:blipFill>
        <p:spPr>
          <a:xfrm>
            <a:off x="1502281" y="1311955"/>
            <a:ext cx="9407766" cy="5301614"/>
          </a:xfrm>
          <a:prstGeom prst="rect">
            <a:avLst/>
          </a:prstGeom>
        </p:spPr>
      </p:pic>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p:txBody>
          <a:bodyPr/>
          <a:lstStyle/>
          <a:p>
            <a:r>
              <a:rPr lang="en-GB" dirty="0"/>
              <a:t>Your I.M.P.S. Mission this month is to talk to your family about how important organ donation is.</a:t>
            </a:r>
            <a:br>
              <a:rPr lang="en-GB" dirty="0"/>
            </a:br>
            <a:endParaRPr lang="en-GB" dirty="0"/>
          </a:p>
          <a:p>
            <a:r>
              <a:rPr lang="en-GB" dirty="0"/>
              <a:t>Find out how many grown ups in your family are organ donors. (if they are unsure, they can check it on the NHS app and your  teacher has the details about how to do this)* </a:t>
            </a:r>
          </a:p>
        </p:txBody>
      </p:sp>
      <p:sp>
        <p:nvSpPr>
          <p:cNvPr id="2" name="TextBox 1">
            <a:extLst>
              <a:ext uri="{FF2B5EF4-FFF2-40B4-BE49-F238E27FC236}">
                <a16:creationId xmlns:a16="http://schemas.microsoft.com/office/drawing/2014/main" id="{A1BDC1DD-33E1-D405-FEEC-E088B18C0964}"/>
              </a:ext>
            </a:extLst>
          </p:cNvPr>
          <p:cNvSpPr txBox="1"/>
          <p:nvPr/>
        </p:nvSpPr>
        <p:spPr>
          <a:xfrm>
            <a:off x="506027" y="6418555"/>
            <a:ext cx="8993080" cy="369332"/>
          </a:xfrm>
          <a:prstGeom prst="rect">
            <a:avLst/>
          </a:prstGeom>
          <a:noFill/>
        </p:spPr>
        <p:txBody>
          <a:bodyPr wrap="square" rtlCol="0">
            <a:spAutoFit/>
          </a:bodyPr>
          <a:lstStyle/>
          <a:p>
            <a:r>
              <a:rPr lang="en-GB" dirty="0"/>
              <a:t>*Teachers, you can find this out from the monthly email sent with this presentation. </a:t>
            </a:r>
          </a:p>
        </p:txBody>
      </p:sp>
    </p:spTree>
    <p:extLst>
      <p:ext uri="{BB962C8B-B14F-4D97-AF65-F5344CB8AC3E}">
        <p14:creationId xmlns:p14="http://schemas.microsoft.com/office/powerpoint/2010/main" val="3726732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2" name="TextBox 1">
            <a:extLst>
              <a:ext uri="{FF2B5EF4-FFF2-40B4-BE49-F238E27FC236}">
                <a16:creationId xmlns:a16="http://schemas.microsoft.com/office/drawing/2014/main" id="{E3AFB6E9-9F39-3E7E-A4C3-64044543D57A}"/>
              </a:ext>
            </a:extLst>
          </p:cNvPr>
          <p:cNvSpPr txBox="1"/>
          <p:nvPr/>
        </p:nvSpPr>
        <p:spPr>
          <a:xfrm>
            <a:off x="905435" y="1721224"/>
            <a:ext cx="10022541" cy="1754326"/>
          </a:xfrm>
          <a:prstGeom prst="rect">
            <a:avLst/>
          </a:prstGeom>
          <a:noFill/>
        </p:spPr>
        <p:txBody>
          <a:bodyPr wrap="square" rtlCol="0">
            <a:spAutoFit/>
          </a:bodyPr>
          <a:lstStyle/>
          <a:p>
            <a:pPr marL="285750" indent="-285750">
              <a:buFont typeface="Arial" panose="020B0604020202020204" pitchFamily="34" charset="0"/>
              <a:buChar char="•"/>
            </a:pPr>
            <a:r>
              <a:rPr lang="en-GB" dirty="0"/>
              <a:t>As a group, make a list of 6 questions for the adults to answer.</a:t>
            </a:r>
            <a:br>
              <a:rPr lang="en-GB" dirty="0"/>
            </a:br>
            <a:r>
              <a:rPr lang="en-GB" dirty="0"/>
              <a:t>e.g.</a:t>
            </a:r>
            <a:br>
              <a:rPr lang="en-GB" dirty="0"/>
            </a:br>
            <a:r>
              <a:rPr lang="en-GB" dirty="0"/>
              <a:t>Question 1. Do you know how many people can be saved if you donate your organs?</a:t>
            </a:r>
            <a:br>
              <a:rPr lang="en-GB" dirty="0"/>
            </a:br>
            <a:r>
              <a:rPr lang="en-GB" dirty="0"/>
              <a:t>Question 2. Are you an organ donor?</a:t>
            </a:r>
            <a:br>
              <a:rPr lang="en-GB" dirty="0"/>
            </a:br>
            <a:endParaRPr lang="en-GB" dirty="0"/>
          </a:p>
          <a:p>
            <a:pPr marL="285750" indent="-285750">
              <a:buFont typeface="Arial" panose="020B0604020202020204" pitchFamily="34" charset="0"/>
              <a:buChar char="•"/>
            </a:pPr>
            <a:r>
              <a:rPr lang="en-GB" dirty="0"/>
              <a:t>Make a pie or bar chart showing the results from your questions.    </a:t>
            </a:r>
          </a:p>
        </p:txBody>
      </p:sp>
    </p:spTree>
    <p:extLst>
      <p:ext uri="{BB962C8B-B14F-4D97-AF65-F5344CB8AC3E}">
        <p14:creationId xmlns:p14="http://schemas.microsoft.com/office/powerpoint/2010/main" val="406600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Remember</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2699962"/>
            <a:ext cx="10812683" cy="868467"/>
          </a:xfrm>
        </p:spPr>
        <p:txBody>
          <a:bodyPr/>
          <a:lstStyle/>
          <a:p>
            <a:pPr marL="0" indent="0">
              <a:buFont typeface="Arial" panose="020B0604020202020204" pitchFamily="34" charset="0"/>
              <a:buNone/>
            </a:pPr>
            <a:r>
              <a:rPr lang="en-GB" altLang="en-US" sz="4400" dirty="0"/>
              <a:t>Being an organ donor could save up to 9 lives.</a:t>
            </a:r>
          </a:p>
        </p:txBody>
      </p:sp>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3570F2-2199-C785-B116-8B7909C20E3E}"/>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B3461AB4-7D42-4F34-507E-FA85E62F7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77338AEC-3DEF-9076-E365-5413024CB0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36703F5D-E31F-CA33-CDB0-78E1F2FBC7B6}"/>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6" name="Content Placeholder 5">
            <a:extLst>
              <a:ext uri="{FF2B5EF4-FFF2-40B4-BE49-F238E27FC236}">
                <a16:creationId xmlns:a16="http://schemas.microsoft.com/office/drawing/2014/main" id="{3E4E9F4A-7458-FFCA-B29E-32680100529D}"/>
              </a:ext>
            </a:extLst>
          </p:cNvPr>
          <p:cNvPicPr>
            <a:picLocks noGrp="1" noChangeAspect="1"/>
          </p:cNvPicPr>
          <p:nvPr>
            <p:ph idx="1"/>
          </p:nvPr>
        </p:nvPicPr>
        <p:blipFill>
          <a:blip r:embed="rId3"/>
          <a:stretch>
            <a:fillRect/>
          </a:stretch>
        </p:blipFill>
        <p:spPr>
          <a:xfrm>
            <a:off x="613884" y="1758946"/>
            <a:ext cx="7091328" cy="4083232"/>
          </a:xfrm>
          <a:prstGeom prst="rect">
            <a:avLst/>
          </a:prstGeom>
        </p:spPr>
      </p:pic>
      <p:sp>
        <p:nvSpPr>
          <p:cNvPr id="5" name="Title 4">
            <a:extLst>
              <a:ext uri="{FF2B5EF4-FFF2-40B4-BE49-F238E27FC236}">
                <a16:creationId xmlns:a16="http://schemas.microsoft.com/office/drawing/2014/main" id="{F14641F5-651F-6E48-D333-D2FF1EE55290}"/>
              </a:ext>
            </a:extLst>
          </p:cNvPr>
          <p:cNvSpPr>
            <a:spLocks noGrp="1"/>
          </p:cNvSpPr>
          <p:nvPr>
            <p:ph type="title"/>
          </p:nvPr>
        </p:nvSpPr>
        <p:spPr>
          <a:xfrm>
            <a:off x="577049" y="307973"/>
            <a:ext cx="4941903" cy="1143000"/>
          </a:xfrm>
        </p:spPr>
        <p:txBody>
          <a:bodyPr/>
          <a:lstStyle/>
          <a:p>
            <a:r>
              <a:rPr lang="en-GB" dirty="0"/>
              <a:t>What are organs?</a:t>
            </a:r>
          </a:p>
        </p:txBody>
      </p:sp>
    </p:spTree>
    <p:extLst>
      <p:ext uri="{BB962C8B-B14F-4D97-AF65-F5344CB8AC3E}">
        <p14:creationId xmlns:p14="http://schemas.microsoft.com/office/powerpoint/2010/main" val="320109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A6C22C-89C0-C726-D17A-3540849C5F7F}"/>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6E5548C9-2F40-A0EF-5C7F-C94FB2C9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DA620596-FAA2-EBDB-FEEA-57DCDF6B81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D5CB512E-A21E-803B-2006-58B525F7F94B}"/>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2" name="Content Placeholder 1">
            <a:extLst>
              <a:ext uri="{FF2B5EF4-FFF2-40B4-BE49-F238E27FC236}">
                <a16:creationId xmlns:a16="http://schemas.microsoft.com/office/drawing/2014/main" id="{5980A60F-81F7-C49E-7505-71A15A2E42B0}"/>
              </a:ext>
            </a:extLst>
          </p:cNvPr>
          <p:cNvPicPr>
            <a:picLocks noGrp="1" noChangeAspect="1"/>
          </p:cNvPicPr>
          <p:nvPr>
            <p:ph idx="1"/>
          </p:nvPr>
        </p:nvPicPr>
        <p:blipFill>
          <a:blip r:embed="rId3"/>
          <a:stretch>
            <a:fillRect/>
          </a:stretch>
        </p:blipFill>
        <p:spPr>
          <a:xfrm>
            <a:off x="490777" y="1855632"/>
            <a:ext cx="7730398" cy="4352921"/>
          </a:xfrm>
          <a:prstGeom prst="rect">
            <a:avLst/>
          </a:prstGeom>
        </p:spPr>
      </p:pic>
    </p:spTree>
    <p:extLst>
      <p:ext uri="{BB962C8B-B14F-4D97-AF65-F5344CB8AC3E}">
        <p14:creationId xmlns:p14="http://schemas.microsoft.com/office/powerpoint/2010/main" val="1676993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9AC7BD-BA2E-AEF0-9B67-37223E628550}"/>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90C616A3-BB35-3482-2AD3-D39D572D0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505142BC-C606-77FB-F69D-2134093B05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698044F5-FB52-9587-CA4D-2ABB1AF66AA1}"/>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2" name="Content Placeholder 1">
            <a:extLst>
              <a:ext uri="{FF2B5EF4-FFF2-40B4-BE49-F238E27FC236}">
                <a16:creationId xmlns:a16="http://schemas.microsoft.com/office/drawing/2014/main" id="{D6A7457D-55F2-BC67-299D-AD52082845F4}"/>
              </a:ext>
            </a:extLst>
          </p:cNvPr>
          <p:cNvPicPr>
            <a:picLocks noGrp="1" noChangeAspect="1"/>
          </p:cNvPicPr>
          <p:nvPr>
            <p:ph idx="1"/>
          </p:nvPr>
        </p:nvPicPr>
        <p:blipFill>
          <a:blip r:embed="rId3"/>
          <a:stretch>
            <a:fillRect/>
          </a:stretch>
        </p:blipFill>
        <p:spPr>
          <a:xfrm>
            <a:off x="609600" y="1620031"/>
            <a:ext cx="7282789" cy="4114960"/>
          </a:xfrm>
          <a:prstGeom prst="rect">
            <a:avLst/>
          </a:prstGeom>
        </p:spPr>
      </p:pic>
    </p:spTree>
    <p:extLst>
      <p:ext uri="{BB962C8B-B14F-4D97-AF65-F5344CB8AC3E}">
        <p14:creationId xmlns:p14="http://schemas.microsoft.com/office/powerpoint/2010/main" val="2218276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18" name="Title 1">
            <a:extLst>
              <a:ext uri="{FF2B5EF4-FFF2-40B4-BE49-F238E27FC236}">
                <a16:creationId xmlns:a16="http://schemas.microsoft.com/office/drawing/2014/main" id="{AC60AAF8-F40F-2919-F495-A5A61807C1AD}"/>
              </a:ext>
            </a:extLst>
          </p:cNvPr>
          <p:cNvSpPr>
            <a:spLocks noGrp="1" noChangeArrowheads="1"/>
          </p:cNvSpPr>
          <p:nvPr>
            <p:ph type="title"/>
          </p:nvPr>
        </p:nvSpPr>
        <p:spPr>
          <a:xfrm>
            <a:off x="315896" y="310719"/>
            <a:ext cx="6443853" cy="1118586"/>
          </a:xfrm>
        </p:spPr>
        <p:txBody>
          <a:bodyPr anchor="t">
            <a:normAutofit/>
          </a:bodyPr>
          <a:lstStyle/>
          <a:p>
            <a:r>
              <a:rPr lang="en-GB" altLang="en-US" sz="5400" dirty="0">
                <a:solidFill>
                  <a:schemeClr val="tx1">
                    <a:lumMod val="85000"/>
                    <a:lumOff val="15000"/>
                  </a:schemeClr>
                </a:solidFill>
              </a:rPr>
              <a:t>Did you know?</a:t>
            </a: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2" name="Content Placeholder 1">
            <a:extLst>
              <a:ext uri="{FF2B5EF4-FFF2-40B4-BE49-F238E27FC236}">
                <a16:creationId xmlns:a16="http://schemas.microsoft.com/office/drawing/2014/main" id="{C432AAE1-2410-D41F-E6DD-B98313A49A08}"/>
              </a:ext>
            </a:extLst>
          </p:cNvPr>
          <p:cNvPicPr>
            <a:picLocks noGrp="1" noChangeAspect="1"/>
          </p:cNvPicPr>
          <p:nvPr>
            <p:ph idx="1"/>
          </p:nvPr>
        </p:nvPicPr>
        <p:blipFill>
          <a:blip r:embed="rId3"/>
          <a:stretch>
            <a:fillRect/>
          </a:stretch>
        </p:blipFill>
        <p:spPr>
          <a:xfrm>
            <a:off x="505139" y="1740024"/>
            <a:ext cx="7372451" cy="4211144"/>
          </a:xfrm>
          <a:prstGeom prst="rect">
            <a:avLst/>
          </a:prstGeom>
        </p:spPr>
      </p:pic>
    </p:spTree>
    <p:extLst>
      <p:ext uri="{BB962C8B-B14F-4D97-AF65-F5344CB8AC3E}">
        <p14:creationId xmlns:p14="http://schemas.microsoft.com/office/powerpoint/2010/main" val="815169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AC6DA7-971F-FE18-CA74-D992967A0068}"/>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973E4FC9-8D0B-936F-3A18-622A80B3B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DCCDA52F-E346-831E-0F3A-15BAF7F4D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AD941D3-C7F9-1DDB-E57E-94CCD93C93F4}"/>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2" name="Content Placeholder 1">
            <a:extLst>
              <a:ext uri="{FF2B5EF4-FFF2-40B4-BE49-F238E27FC236}">
                <a16:creationId xmlns:a16="http://schemas.microsoft.com/office/drawing/2014/main" id="{9ED26AFA-BFD3-C806-F064-6EFE4E831578}"/>
              </a:ext>
            </a:extLst>
          </p:cNvPr>
          <p:cNvPicPr>
            <a:picLocks noGrp="1" noChangeAspect="1"/>
          </p:cNvPicPr>
          <p:nvPr>
            <p:ph idx="1"/>
          </p:nvPr>
        </p:nvPicPr>
        <p:blipFill>
          <a:blip r:embed="rId3"/>
          <a:stretch>
            <a:fillRect/>
          </a:stretch>
        </p:blipFill>
        <p:spPr>
          <a:xfrm>
            <a:off x="495169" y="1902459"/>
            <a:ext cx="7317636" cy="4172905"/>
          </a:xfrm>
          <a:prstGeom prst="rect">
            <a:avLst/>
          </a:prstGeom>
        </p:spPr>
      </p:pic>
    </p:spTree>
    <p:extLst>
      <p:ext uri="{BB962C8B-B14F-4D97-AF65-F5344CB8AC3E}">
        <p14:creationId xmlns:p14="http://schemas.microsoft.com/office/powerpoint/2010/main" val="4255744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3D503F-1B57-FE47-ED3D-BFC0222DA4EF}"/>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2EC132DC-4B52-EBC4-5969-2123775C8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538DF5E1-2486-F257-B9EF-9ED1BFE05C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B0B8946A-508F-E535-76B5-9E0EC23F936C}"/>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2" name="Content Placeholder 1">
            <a:extLst>
              <a:ext uri="{FF2B5EF4-FFF2-40B4-BE49-F238E27FC236}">
                <a16:creationId xmlns:a16="http://schemas.microsoft.com/office/drawing/2014/main" id="{4B0B201A-2FFF-E969-5E58-30ED5909A397}"/>
              </a:ext>
            </a:extLst>
          </p:cNvPr>
          <p:cNvPicPr>
            <a:picLocks noGrp="1" noChangeAspect="1"/>
          </p:cNvPicPr>
          <p:nvPr>
            <p:ph idx="1"/>
          </p:nvPr>
        </p:nvPicPr>
        <p:blipFill>
          <a:blip r:embed="rId3"/>
          <a:stretch>
            <a:fillRect/>
          </a:stretch>
        </p:blipFill>
        <p:spPr>
          <a:xfrm>
            <a:off x="497240" y="1796981"/>
            <a:ext cx="7215803" cy="4108519"/>
          </a:xfrm>
          <a:prstGeom prst="rect">
            <a:avLst/>
          </a:prstGeom>
        </p:spPr>
      </p:pic>
    </p:spTree>
    <p:extLst>
      <p:ext uri="{BB962C8B-B14F-4D97-AF65-F5344CB8AC3E}">
        <p14:creationId xmlns:p14="http://schemas.microsoft.com/office/powerpoint/2010/main" val="539765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752643-B0E0-2D61-FF2A-B24589F87EE6}"/>
            </a:ext>
          </a:extLst>
        </p:cNvPr>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6377988B-53DA-0868-5014-61858D956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32" name="Freeform: Shape 9235">
            <a:extLst>
              <a:ext uri="{FF2B5EF4-FFF2-40B4-BE49-F238E27FC236}">
                <a16:creationId xmlns:a16="http://schemas.microsoft.com/office/drawing/2014/main" id="{952345F7-F428-7327-8F81-FD2D25B43C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A5C31A10-46AE-240A-4372-2D4E4D23002D}"/>
              </a:ext>
            </a:extLst>
          </p:cNvPr>
          <p:cNvPicPr>
            <a:picLocks noChangeAspect="1"/>
          </p:cNvPicPr>
          <p:nvPr/>
        </p:nvPicPr>
        <p:blipFill>
          <a:blip r:embed="rId2"/>
          <a:stretch>
            <a:fillRect/>
          </a:stretch>
        </p:blipFill>
        <p:spPr>
          <a:xfrm>
            <a:off x="7934597" y="1029385"/>
            <a:ext cx="3426249" cy="4529721"/>
          </a:xfrm>
          <a:prstGeom prst="rect">
            <a:avLst/>
          </a:prstGeom>
        </p:spPr>
      </p:pic>
      <p:pic>
        <p:nvPicPr>
          <p:cNvPr id="2" name="Content Placeholder 1">
            <a:extLst>
              <a:ext uri="{FF2B5EF4-FFF2-40B4-BE49-F238E27FC236}">
                <a16:creationId xmlns:a16="http://schemas.microsoft.com/office/drawing/2014/main" id="{73C15502-8868-ECCA-C252-B7ECECEA7824}"/>
              </a:ext>
            </a:extLst>
          </p:cNvPr>
          <p:cNvPicPr>
            <a:picLocks noGrp="1" noChangeAspect="1"/>
          </p:cNvPicPr>
          <p:nvPr>
            <p:ph idx="1"/>
          </p:nvPr>
        </p:nvPicPr>
        <p:blipFill>
          <a:blip r:embed="rId3"/>
          <a:stretch>
            <a:fillRect/>
          </a:stretch>
        </p:blipFill>
        <p:spPr>
          <a:xfrm>
            <a:off x="541537" y="1692276"/>
            <a:ext cx="7235852" cy="4080883"/>
          </a:xfrm>
          <a:prstGeom prst="rect">
            <a:avLst/>
          </a:prstGeom>
        </p:spPr>
      </p:pic>
    </p:spTree>
    <p:extLst>
      <p:ext uri="{BB962C8B-B14F-4D97-AF65-F5344CB8AC3E}">
        <p14:creationId xmlns:p14="http://schemas.microsoft.com/office/powerpoint/2010/main" val="216187450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TotalTime>
  <Words>402</Words>
  <Application>Microsoft Office PowerPoint</Application>
  <PresentationFormat>Widescreen</PresentationFormat>
  <Paragraphs>29</Paragraphs>
  <Slides>20</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20</vt:i4>
      </vt:variant>
    </vt:vector>
  </HeadingPairs>
  <TitlesOfParts>
    <vt:vector size="26" baseType="lpstr">
      <vt:lpstr>Arial</vt:lpstr>
      <vt:lpstr>Calibri</vt:lpstr>
      <vt:lpstr>Calibri Light</vt:lpstr>
      <vt:lpstr>1_Office Theme</vt:lpstr>
      <vt:lpstr>Office Theme</vt:lpstr>
      <vt:lpstr>2_Office Theme</vt:lpstr>
      <vt:lpstr>What is an organ donor?</vt:lpstr>
      <vt:lpstr>Welcome to the I.M.P.S. team! </vt:lpstr>
      <vt:lpstr>What are organs?</vt:lpstr>
      <vt:lpstr>PowerPoint Presentation</vt:lpstr>
      <vt:lpstr>PowerPoint Presentation</vt:lpstr>
      <vt:lpstr>Did you know?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Quiz</vt:lpstr>
      <vt:lpstr>PowerPoint Presentation</vt:lpstr>
      <vt:lpstr>PowerPoint Presentation</vt:lpstr>
      <vt:lpstr>Remember</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4</cp:revision>
  <dcterms:created xsi:type="dcterms:W3CDTF">2022-11-14T14:09:49Z</dcterms:created>
  <dcterms:modified xsi:type="dcterms:W3CDTF">2025-01-13T12:14:08Z</dcterms:modified>
</cp:coreProperties>
</file>