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9"/>
  </p:notesMasterIdLst>
  <p:sldIdLst>
    <p:sldId id="257" r:id="rId3"/>
    <p:sldId id="332" r:id="rId4"/>
    <p:sldId id="258" r:id="rId5"/>
    <p:sldId id="261" r:id="rId6"/>
    <p:sldId id="263" r:id="rId7"/>
    <p:sldId id="260" r:id="rId8"/>
    <p:sldId id="262" r:id="rId9"/>
    <p:sldId id="329" r:id="rId10"/>
    <p:sldId id="331" r:id="rId11"/>
    <p:sldId id="330" r:id="rId12"/>
    <p:sldId id="327" r:id="rId13"/>
    <p:sldId id="306" r:id="rId14"/>
    <p:sldId id="293" r:id="rId15"/>
    <p:sldId id="259" r:id="rId16"/>
    <p:sldId id="326" r:id="rId17"/>
    <p:sldId id="264" r:id="rId18"/>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114" d="100"/>
          <a:sy n="114" d="100"/>
        </p:scale>
        <p:origin x="47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7365DA-CFB6-460B-A01D-A6CB7193589D}" type="datetimeFigureOut">
              <a:rPr lang="en-GB" smtClean="0"/>
              <a:t>15/03/2022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34355E-D47C-421A-B311-6C0F0285AFA2}" type="slidenum">
              <a:rPr lang="en-GB" smtClean="0"/>
              <a:t>‹#›</a:t>
            </a:fld>
            <a:endParaRPr lang="en-GB"/>
          </a:p>
        </p:txBody>
      </p:sp>
    </p:spTree>
    <p:extLst>
      <p:ext uri="{BB962C8B-B14F-4D97-AF65-F5344CB8AC3E}">
        <p14:creationId xmlns:p14="http://schemas.microsoft.com/office/powerpoint/2010/main" val="4289162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042615" rtl="0" eaLnBrk="1" fontAlgn="auto" latinLnBrk="0" hangingPunct="1">
              <a:lnSpc>
                <a:spcPct val="100000"/>
              </a:lnSpc>
              <a:spcBef>
                <a:spcPts val="0"/>
              </a:spcBef>
              <a:spcAft>
                <a:spcPts val="0"/>
              </a:spcAft>
              <a:buClrTx/>
              <a:buSzTx/>
              <a:buFontTx/>
              <a:buNone/>
              <a:tabLst/>
              <a:defRPr/>
            </a:pPr>
            <a:fld id="{BE56AD86-45BF-8E44-B4F7-FE428985B68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42615"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1318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3" y="663575"/>
            <a:ext cx="6615112" cy="372268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5F85896-3B04-4D58-9D2B-C6BD7DA45DB0}" type="slidenum">
              <a:rPr lang="en-GB" smtClean="0"/>
              <a:pPr/>
              <a:t>12</a:t>
            </a:fld>
            <a:endParaRPr lang="en-GB" dirty="0"/>
          </a:p>
        </p:txBody>
      </p:sp>
    </p:spTree>
    <p:extLst>
      <p:ext uri="{BB962C8B-B14F-4D97-AF65-F5344CB8AC3E}">
        <p14:creationId xmlns:p14="http://schemas.microsoft.com/office/powerpoint/2010/main" val="396788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171450" indent="-171450">
              <a:buFontTx/>
              <a:buChar char="-"/>
            </a:pPr>
            <a:endParaRPr lang="en-GB" b="1" dirty="0"/>
          </a:p>
        </p:txBody>
      </p:sp>
      <p:sp>
        <p:nvSpPr>
          <p:cNvPr id="4" name="Slide Number Placeholder 3"/>
          <p:cNvSpPr>
            <a:spLocks noGrp="1"/>
          </p:cNvSpPr>
          <p:nvPr>
            <p:ph type="sldNum" sz="quarter" idx="10"/>
          </p:nvPr>
        </p:nvSpPr>
        <p:spPr/>
        <p:txBody>
          <a:bodyPr/>
          <a:lstStyle/>
          <a:p>
            <a:fld id="{85F85896-3B04-4D58-9D2B-C6BD7DA45DB0}" type="slidenum">
              <a:rPr lang="en-GB" smtClean="0"/>
              <a:pPr/>
              <a:t>13</a:t>
            </a:fld>
            <a:endParaRPr lang="en-GB" dirty="0"/>
          </a:p>
        </p:txBody>
      </p:sp>
    </p:spTree>
    <p:extLst>
      <p:ext uri="{BB962C8B-B14F-4D97-AF65-F5344CB8AC3E}">
        <p14:creationId xmlns:p14="http://schemas.microsoft.com/office/powerpoint/2010/main" val="201233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1042615" rtl="0" eaLnBrk="1" fontAlgn="auto" latinLnBrk="0" hangingPunct="1">
              <a:lnSpc>
                <a:spcPct val="100000"/>
              </a:lnSpc>
              <a:spcBef>
                <a:spcPts val="0"/>
              </a:spcBef>
              <a:spcAft>
                <a:spcPts val="0"/>
              </a:spcAft>
              <a:buClrTx/>
              <a:buSzTx/>
              <a:buFontTx/>
              <a:buNone/>
              <a:tabLst/>
              <a:defRPr/>
            </a:pPr>
            <a:fld id="{85F85896-3B04-4D58-9D2B-C6BD7DA45DB0}"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42615"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85526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0DD2A0F-63F6-49B7-8072-35C99AF09B69}"/>
              </a:ext>
            </a:extLst>
          </p:cNvPr>
          <p:cNvSpPr>
            <a:spLocks noGrp="1"/>
          </p:cNvSpPr>
          <p:nvPr>
            <p:ph type="dt" sz="half" idx="10"/>
          </p:nvPr>
        </p:nvSpPr>
        <p:spPr/>
        <p:txBody>
          <a:bodyPr/>
          <a:lstStyle>
            <a:lvl1pPr>
              <a:defRPr/>
            </a:lvl1pPr>
          </a:lstStyle>
          <a:p>
            <a:pPr>
              <a:defRPr/>
            </a:pPr>
            <a:fld id="{BF8824D2-73E8-417C-A75B-3862129D36EF}" type="datetimeFigureOut">
              <a:rPr lang="en-GB"/>
              <a:pPr>
                <a:defRPr/>
              </a:pPr>
              <a:t>15/03/2022</a:t>
            </a:fld>
            <a:endParaRPr lang="en-GB"/>
          </a:p>
        </p:txBody>
      </p:sp>
      <p:sp>
        <p:nvSpPr>
          <p:cNvPr id="5" name="Footer Placeholder 4">
            <a:extLst>
              <a:ext uri="{FF2B5EF4-FFF2-40B4-BE49-F238E27FC236}">
                <a16:creationId xmlns:a16="http://schemas.microsoft.com/office/drawing/2014/main" id="{E4CBE1F6-FAA1-4288-95A4-88D47A804A0C}"/>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42DCAF04-1A9D-4BAA-A55B-4AE9B11B720E}"/>
              </a:ext>
            </a:extLst>
          </p:cNvPr>
          <p:cNvSpPr>
            <a:spLocks noGrp="1"/>
          </p:cNvSpPr>
          <p:nvPr>
            <p:ph type="sldNum" sz="quarter" idx="12"/>
          </p:nvPr>
        </p:nvSpPr>
        <p:spPr/>
        <p:txBody>
          <a:bodyPr/>
          <a:lstStyle>
            <a:lvl1pPr>
              <a:defRPr/>
            </a:lvl1pPr>
          </a:lstStyle>
          <a:p>
            <a:pPr>
              <a:defRPr/>
            </a:pPr>
            <a:fld id="{16332F80-E106-4ED1-A92D-3CDB32A3E9E5}" type="slidenum">
              <a:rPr lang="en-GB"/>
              <a:pPr>
                <a:defRPr/>
              </a:pPr>
              <a:t>‹#›</a:t>
            </a:fld>
            <a:endParaRPr lang="en-GB"/>
          </a:p>
        </p:txBody>
      </p:sp>
    </p:spTree>
    <p:extLst>
      <p:ext uri="{BB962C8B-B14F-4D97-AF65-F5344CB8AC3E}">
        <p14:creationId xmlns:p14="http://schemas.microsoft.com/office/powerpoint/2010/main" val="17055189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845009E-E987-4F01-8687-8286A931A0B8}"/>
              </a:ext>
            </a:extLst>
          </p:cNvPr>
          <p:cNvSpPr>
            <a:spLocks noGrp="1"/>
          </p:cNvSpPr>
          <p:nvPr>
            <p:ph type="dt" sz="half" idx="10"/>
          </p:nvPr>
        </p:nvSpPr>
        <p:spPr/>
        <p:txBody>
          <a:bodyPr/>
          <a:lstStyle>
            <a:lvl1pPr>
              <a:defRPr/>
            </a:lvl1pPr>
          </a:lstStyle>
          <a:p>
            <a:pPr>
              <a:defRPr/>
            </a:pPr>
            <a:fld id="{BA54F3C6-0716-4CB2-A7A4-94657623B2B5}" type="datetimeFigureOut">
              <a:rPr lang="en-GB"/>
              <a:pPr>
                <a:defRPr/>
              </a:pPr>
              <a:t>15/03/2022</a:t>
            </a:fld>
            <a:endParaRPr lang="en-GB"/>
          </a:p>
        </p:txBody>
      </p:sp>
      <p:sp>
        <p:nvSpPr>
          <p:cNvPr id="5" name="Footer Placeholder 4">
            <a:extLst>
              <a:ext uri="{FF2B5EF4-FFF2-40B4-BE49-F238E27FC236}">
                <a16:creationId xmlns:a16="http://schemas.microsoft.com/office/drawing/2014/main" id="{162994C2-4EA4-4B03-A5C3-0A8D3C92B595}"/>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FBE53553-1AC0-4BB2-87F1-BAE2263B08FC}"/>
              </a:ext>
            </a:extLst>
          </p:cNvPr>
          <p:cNvSpPr>
            <a:spLocks noGrp="1"/>
          </p:cNvSpPr>
          <p:nvPr>
            <p:ph type="sldNum" sz="quarter" idx="12"/>
          </p:nvPr>
        </p:nvSpPr>
        <p:spPr/>
        <p:txBody>
          <a:bodyPr/>
          <a:lstStyle>
            <a:lvl1pPr>
              <a:defRPr/>
            </a:lvl1pPr>
          </a:lstStyle>
          <a:p>
            <a:pPr>
              <a:defRPr/>
            </a:pPr>
            <a:fld id="{9AF68C42-317D-4F23-9242-2568793C5E81}" type="slidenum">
              <a:rPr lang="en-GB"/>
              <a:pPr>
                <a:defRPr/>
              </a:pPr>
              <a:t>‹#›</a:t>
            </a:fld>
            <a:endParaRPr lang="en-GB"/>
          </a:p>
        </p:txBody>
      </p:sp>
    </p:spTree>
    <p:extLst>
      <p:ext uri="{BB962C8B-B14F-4D97-AF65-F5344CB8AC3E}">
        <p14:creationId xmlns:p14="http://schemas.microsoft.com/office/powerpoint/2010/main" val="1282723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FF2A059-A8EC-43E1-94A5-5CB06184DF99}"/>
              </a:ext>
            </a:extLst>
          </p:cNvPr>
          <p:cNvSpPr>
            <a:spLocks noGrp="1"/>
          </p:cNvSpPr>
          <p:nvPr>
            <p:ph type="dt" sz="half" idx="10"/>
          </p:nvPr>
        </p:nvSpPr>
        <p:spPr/>
        <p:txBody>
          <a:bodyPr/>
          <a:lstStyle>
            <a:lvl1pPr>
              <a:defRPr/>
            </a:lvl1pPr>
          </a:lstStyle>
          <a:p>
            <a:pPr>
              <a:defRPr/>
            </a:pPr>
            <a:fld id="{C8AD6D03-B82A-49D6-BB01-BD2491D954E9}" type="datetimeFigureOut">
              <a:rPr lang="en-GB"/>
              <a:pPr>
                <a:defRPr/>
              </a:pPr>
              <a:t>15/03/2022</a:t>
            </a:fld>
            <a:endParaRPr lang="en-GB"/>
          </a:p>
        </p:txBody>
      </p:sp>
      <p:sp>
        <p:nvSpPr>
          <p:cNvPr id="5" name="Footer Placeholder 4">
            <a:extLst>
              <a:ext uri="{FF2B5EF4-FFF2-40B4-BE49-F238E27FC236}">
                <a16:creationId xmlns:a16="http://schemas.microsoft.com/office/drawing/2014/main" id="{C7996017-DB1E-423D-BE37-2740E49CAF94}"/>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10425B6E-1F67-4C2B-A8BD-93AE3E70FD54}"/>
              </a:ext>
            </a:extLst>
          </p:cNvPr>
          <p:cNvSpPr>
            <a:spLocks noGrp="1"/>
          </p:cNvSpPr>
          <p:nvPr>
            <p:ph type="sldNum" sz="quarter" idx="12"/>
          </p:nvPr>
        </p:nvSpPr>
        <p:spPr/>
        <p:txBody>
          <a:bodyPr/>
          <a:lstStyle>
            <a:lvl1pPr>
              <a:defRPr/>
            </a:lvl1pPr>
          </a:lstStyle>
          <a:p>
            <a:pPr>
              <a:defRPr/>
            </a:pPr>
            <a:fld id="{87398FC1-CD2D-4B59-84D1-5D87E8BEAA95}" type="slidenum">
              <a:rPr lang="en-GB"/>
              <a:pPr>
                <a:defRPr/>
              </a:pPr>
              <a:t>‹#›</a:t>
            </a:fld>
            <a:endParaRPr lang="en-GB"/>
          </a:p>
        </p:txBody>
      </p:sp>
    </p:spTree>
    <p:extLst>
      <p:ext uri="{BB962C8B-B14F-4D97-AF65-F5344CB8AC3E}">
        <p14:creationId xmlns:p14="http://schemas.microsoft.com/office/powerpoint/2010/main" val="18710548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3" y="3886200"/>
            <a:ext cx="8534400" cy="1752600"/>
          </a:xfrm>
        </p:spPr>
        <p:txBody>
          <a:bodyPr/>
          <a:lstStyle>
            <a:lvl1pPr marL="0" indent="0" algn="ctr">
              <a:buNone/>
              <a:defRPr>
                <a:solidFill>
                  <a:schemeClr val="tx1">
                    <a:tint val="75000"/>
                  </a:schemeClr>
                </a:solidFill>
              </a:defRPr>
            </a:lvl1pPr>
            <a:lvl2pPr marL="472723" indent="0" algn="ctr">
              <a:buNone/>
              <a:defRPr>
                <a:solidFill>
                  <a:schemeClr val="tx1">
                    <a:tint val="75000"/>
                  </a:schemeClr>
                </a:solidFill>
              </a:defRPr>
            </a:lvl2pPr>
            <a:lvl3pPr marL="945443" indent="0" algn="ctr">
              <a:buNone/>
              <a:defRPr>
                <a:solidFill>
                  <a:schemeClr val="tx1">
                    <a:tint val="75000"/>
                  </a:schemeClr>
                </a:solidFill>
              </a:defRPr>
            </a:lvl3pPr>
            <a:lvl4pPr marL="1418165" indent="0" algn="ctr">
              <a:buNone/>
              <a:defRPr>
                <a:solidFill>
                  <a:schemeClr val="tx1">
                    <a:tint val="75000"/>
                  </a:schemeClr>
                </a:solidFill>
              </a:defRPr>
            </a:lvl4pPr>
            <a:lvl5pPr marL="1890887" indent="0" algn="ctr">
              <a:buNone/>
              <a:defRPr>
                <a:solidFill>
                  <a:schemeClr val="tx1">
                    <a:tint val="75000"/>
                  </a:schemeClr>
                </a:solidFill>
              </a:defRPr>
            </a:lvl5pPr>
            <a:lvl6pPr marL="2363608" indent="0" algn="ctr">
              <a:buNone/>
              <a:defRPr>
                <a:solidFill>
                  <a:schemeClr val="tx1">
                    <a:tint val="75000"/>
                  </a:schemeClr>
                </a:solidFill>
              </a:defRPr>
            </a:lvl6pPr>
            <a:lvl7pPr marL="2836331" indent="0" algn="ctr">
              <a:buNone/>
              <a:defRPr>
                <a:solidFill>
                  <a:schemeClr val="tx1">
                    <a:tint val="75000"/>
                  </a:schemeClr>
                </a:solidFill>
              </a:defRPr>
            </a:lvl7pPr>
            <a:lvl8pPr marL="3309053" indent="0" algn="ctr">
              <a:buNone/>
              <a:defRPr>
                <a:solidFill>
                  <a:schemeClr val="tx1">
                    <a:tint val="75000"/>
                  </a:schemeClr>
                </a:solidFill>
              </a:defRPr>
            </a:lvl8pPr>
            <a:lvl9pPr marL="3781775"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FF03B932-D4F1-4A6D-BDEE-DA9527939778}" type="datetimeFigureOut">
              <a:rPr lang="en-GB" smtClean="0"/>
              <a:pPr/>
              <a:t>15/03/2022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84AE1D5-C1B1-444B-8957-3A578C81D29C}" type="slidenum">
              <a:rPr lang="en-GB" smtClean="0"/>
              <a:pPr/>
              <a:t>‹#›</a:t>
            </a:fld>
            <a:endParaRPr lang="en-GB" dirty="0"/>
          </a:p>
        </p:txBody>
      </p:sp>
    </p:spTree>
    <p:extLst>
      <p:ext uri="{BB962C8B-B14F-4D97-AF65-F5344CB8AC3E}">
        <p14:creationId xmlns:p14="http://schemas.microsoft.com/office/powerpoint/2010/main" val="38472241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F03B932-D4F1-4A6D-BDEE-DA9527939778}" type="datetimeFigureOut">
              <a:rPr lang="en-GB" smtClean="0"/>
              <a:pPr/>
              <a:t>15/03/2022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84AE1D5-C1B1-444B-8957-3A578C81D29C}" type="slidenum">
              <a:rPr lang="en-GB" smtClean="0"/>
              <a:pPr/>
              <a:t>‹#›</a:t>
            </a:fld>
            <a:endParaRPr lang="en-GB" dirty="0"/>
          </a:p>
        </p:txBody>
      </p:sp>
    </p:spTree>
    <p:extLst>
      <p:ext uri="{BB962C8B-B14F-4D97-AF65-F5344CB8AC3E}">
        <p14:creationId xmlns:p14="http://schemas.microsoft.com/office/powerpoint/2010/main" val="10574552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171" b="1" cap="all"/>
            </a:lvl1pPr>
          </a:lstStyle>
          <a:p>
            <a:r>
              <a:rPr lang="en-US"/>
              <a:t>Click to edit Master title style</a:t>
            </a:r>
            <a:endParaRPr lang="en-GB"/>
          </a:p>
        </p:txBody>
      </p:sp>
      <p:sp>
        <p:nvSpPr>
          <p:cNvPr id="3" name="Text Placeholder 2"/>
          <p:cNvSpPr>
            <a:spLocks noGrp="1"/>
          </p:cNvSpPr>
          <p:nvPr>
            <p:ph type="body" idx="1"/>
          </p:nvPr>
        </p:nvSpPr>
        <p:spPr>
          <a:xfrm>
            <a:off x="963084" y="2906716"/>
            <a:ext cx="10363200" cy="1500187"/>
          </a:xfrm>
        </p:spPr>
        <p:txBody>
          <a:bodyPr anchor="b"/>
          <a:lstStyle>
            <a:lvl1pPr marL="0" indent="0">
              <a:buNone/>
              <a:defRPr sz="2086">
                <a:solidFill>
                  <a:schemeClr val="tx1">
                    <a:tint val="75000"/>
                  </a:schemeClr>
                </a:solidFill>
              </a:defRPr>
            </a:lvl1pPr>
            <a:lvl2pPr marL="472723" indent="0">
              <a:buNone/>
              <a:defRPr sz="1904">
                <a:solidFill>
                  <a:schemeClr val="tx1">
                    <a:tint val="75000"/>
                  </a:schemeClr>
                </a:solidFill>
              </a:defRPr>
            </a:lvl2pPr>
            <a:lvl3pPr marL="945443" indent="0">
              <a:buNone/>
              <a:defRPr sz="1632">
                <a:solidFill>
                  <a:schemeClr val="tx1">
                    <a:tint val="75000"/>
                  </a:schemeClr>
                </a:solidFill>
              </a:defRPr>
            </a:lvl3pPr>
            <a:lvl4pPr marL="1418165" indent="0">
              <a:buNone/>
              <a:defRPr sz="1451">
                <a:solidFill>
                  <a:schemeClr val="tx1">
                    <a:tint val="75000"/>
                  </a:schemeClr>
                </a:solidFill>
              </a:defRPr>
            </a:lvl4pPr>
            <a:lvl5pPr marL="1890887" indent="0">
              <a:buNone/>
              <a:defRPr sz="1451">
                <a:solidFill>
                  <a:schemeClr val="tx1">
                    <a:tint val="75000"/>
                  </a:schemeClr>
                </a:solidFill>
              </a:defRPr>
            </a:lvl5pPr>
            <a:lvl6pPr marL="2363608" indent="0">
              <a:buNone/>
              <a:defRPr sz="1451">
                <a:solidFill>
                  <a:schemeClr val="tx1">
                    <a:tint val="75000"/>
                  </a:schemeClr>
                </a:solidFill>
              </a:defRPr>
            </a:lvl6pPr>
            <a:lvl7pPr marL="2836331" indent="0">
              <a:buNone/>
              <a:defRPr sz="1451">
                <a:solidFill>
                  <a:schemeClr val="tx1">
                    <a:tint val="75000"/>
                  </a:schemeClr>
                </a:solidFill>
              </a:defRPr>
            </a:lvl7pPr>
            <a:lvl8pPr marL="3309053" indent="0">
              <a:buNone/>
              <a:defRPr sz="1451">
                <a:solidFill>
                  <a:schemeClr val="tx1">
                    <a:tint val="75000"/>
                  </a:schemeClr>
                </a:solidFill>
              </a:defRPr>
            </a:lvl8pPr>
            <a:lvl9pPr marL="3781775" indent="0">
              <a:buNone/>
              <a:defRPr sz="145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F03B932-D4F1-4A6D-BDEE-DA9527939778}" type="datetimeFigureOut">
              <a:rPr lang="en-GB" smtClean="0"/>
              <a:pPr/>
              <a:t>15/03/2022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84AE1D5-C1B1-444B-8957-3A578C81D29C}" type="slidenum">
              <a:rPr lang="en-GB" smtClean="0"/>
              <a:pPr/>
              <a:t>‹#›</a:t>
            </a:fld>
            <a:endParaRPr lang="en-GB" dirty="0"/>
          </a:p>
        </p:txBody>
      </p:sp>
    </p:spTree>
    <p:extLst>
      <p:ext uri="{BB962C8B-B14F-4D97-AF65-F5344CB8AC3E}">
        <p14:creationId xmlns:p14="http://schemas.microsoft.com/office/powerpoint/2010/main" val="33574088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1" y="1600203"/>
            <a:ext cx="5384800" cy="4525963"/>
          </a:xfrm>
        </p:spPr>
        <p:txBody>
          <a:bodyPr/>
          <a:lstStyle>
            <a:lvl1pPr>
              <a:defRPr sz="2902"/>
            </a:lvl1pPr>
            <a:lvl2pPr>
              <a:defRPr sz="2448"/>
            </a:lvl2pPr>
            <a:lvl3pPr>
              <a:defRPr sz="2086"/>
            </a:lvl3pPr>
            <a:lvl4pPr>
              <a:defRPr sz="1904"/>
            </a:lvl4pPr>
            <a:lvl5pPr>
              <a:defRPr sz="1904"/>
            </a:lvl5pPr>
            <a:lvl6pPr>
              <a:defRPr sz="1904"/>
            </a:lvl6pPr>
            <a:lvl7pPr>
              <a:defRPr sz="1904"/>
            </a:lvl7pPr>
            <a:lvl8pPr>
              <a:defRPr sz="1904"/>
            </a:lvl8pPr>
            <a:lvl9pPr>
              <a:defRPr sz="190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1" y="1600203"/>
            <a:ext cx="5384800" cy="4525963"/>
          </a:xfrm>
        </p:spPr>
        <p:txBody>
          <a:bodyPr/>
          <a:lstStyle>
            <a:lvl1pPr>
              <a:defRPr sz="2902"/>
            </a:lvl1pPr>
            <a:lvl2pPr>
              <a:defRPr sz="2448"/>
            </a:lvl2pPr>
            <a:lvl3pPr>
              <a:defRPr sz="2086"/>
            </a:lvl3pPr>
            <a:lvl4pPr>
              <a:defRPr sz="1904"/>
            </a:lvl4pPr>
            <a:lvl5pPr>
              <a:defRPr sz="1904"/>
            </a:lvl5pPr>
            <a:lvl6pPr>
              <a:defRPr sz="1904"/>
            </a:lvl6pPr>
            <a:lvl7pPr>
              <a:defRPr sz="1904"/>
            </a:lvl7pPr>
            <a:lvl8pPr>
              <a:defRPr sz="1904"/>
            </a:lvl8pPr>
            <a:lvl9pPr>
              <a:defRPr sz="190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FF03B932-D4F1-4A6D-BDEE-DA9527939778}" type="datetimeFigureOut">
              <a:rPr lang="en-GB" smtClean="0"/>
              <a:pPr/>
              <a:t>15/03/2022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F84AE1D5-C1B1-444B-8957-3A578C81D29C}" type="slidenum">
              <a:rPr lang="en-GB" smtClean="0"/>
              <a:pPr/>
              <a:t>‹#›</a:t>
            </a:fld>
            <a:endParaRPr lang="en-GB" dirty="0"/>
          </a:p>
        </p:txBody>
      </p:sp>
    </p:spTree>
    <p:extLst>
      <p:ext uri="{BB962C8B-B14F-4D97-AF65-F5344CB8AC3E}">
        <p14:creationId xmlns:p14="http://schemas.microsoft.com/office/powerpoint/2010/main" val="29965249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1" y="1535116"/>
            <a:ext cx="5386917" cy="639762"/>
          </a:xfrm>
        </p:spPr>
        <p:txBody>
          <a:bodyPr anchor="b"/>
          <a:lstStyle>
            <a:lvl1pPr marL="0" indent="0">
              <a:buNone/>
              <a:defRPr sz="2448" b="1"/>
            </a:lvl1pPr>
            <a:lvl2pPr marL="472723" indent="0">
              <a:buNone/>
              <a:defRPr sz="2086" b="1"/>
            </a:lvl2pPr>
            <a:lvl3pPr marL="945443" indent="0">
              <a:buNone/>
              <a:defRPr sz="1904" b="1"/>
            </a:lvl3pPr>
            <a:lvl4pPr marL="1418165" indent="0">
              <a:buNone/>
              <a:defRPr sz="1632" b="1"/>
            </a:lvl4pPr>
            <a:lvl5pPr marL="1890887" indent="0">
              <a:buNone/>
              <a:defRPr sz="1632" b="1"/>
            </a:lvl5pPr>
            <a:lvl6pPr marL="2363608" indent="0">
              <a:buNone/>
              <a:defRPr sz="1632" b="1"/>
            </a:lvl6pPr>
            <a:lvl7pPr marL="2836331" indent="0">
              <a:buNone/>
              <a:defRPr sz="1632" b="1"/>
            </a:lvl7pPr>
            <a:lvl8pPr marL="3309053" indent="0">
              <a:buNone/>
              <a:defRPr sz="1632" b="1"/>
            </a:lvl8pPr>
            <a:lvl9pPr marL="3781775" indent="0">
              <a:buNone/>
              <a:defRPr sz="1632" b="1"/>
            </a:lvl9pPr>
          </a:lstStyle>
          <a:p>
            <a:pPr lvl="0"/>
            <a:r>
              <a:rPr lang="en-US"/>
              <a:t>Click to edit Master text styles</a:t>
            </a:r>
          </a:p>
        </p:txBody>
      </p:sp>
      <p:sp>
        <p:nvSpPr>
          <p:cNvPr id="4" name="Content Placeholder 3"/>
          <p:cNvSpPr>
            <a:spLocks noGrp="1"/>
          </p:cNvSpPr>
          <p:nvPr>
            <p:ph sz="half" idx="2"/>
          </p:nvPr>
        </p:nvSpPr>
        <p:spPr>
          <a:xfrm>
            <a:off x="609601" y="2174878"/>
            <a:ext cx="5386917" cy="3951288"/>
          </a:xfrm>
        </p:spPr>
        <p:txBody>
          <a:bodyPr/>
          <a:lstStyle>
            <a:lvl1pPr>
              <a:defRPr sz="2448"/>
            </a:lvl1pPr>
            <a:lvl2pPr>
              <a:defRPr sz="2086"/>
            </a:lvl2pPr>
            <a:lvl3pPr>
              <a:defRPr sz="1904"/>
            </a:lvl3pPr>
            <a:lvl4pPr>
              <a:defRPr sz="1632"/>
            </a:lvl4pPr>
            <a:lvl5pPr>
              <a:defRPr sz="1632"/>
            </a:lvl5pPr>
            <a:lvl6pPr>
              <a:defRPr sz="1632"/>
            </a:lvl6pPr>
            <a:lvl7pPr>
              <a:defRPr sz="1632"/>
            </a:lvl7pPr>
            <a:lvl8pPr>
              <a:defRPr sz="1632"/>
            </a:lvl8pPr>
            <a:lvl9pPr>
              <a:defRPr sz="163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7" y="1535116"/>
            <a:ext cx="5389033" cy="639762"/>
          </a:xfrm>
        </p:spPr>
        <p:txBody>
          <a:bodyPr anchor="b"/>
          <a:lstStyle>
            <a:lvl1pPr marL="0" indent="0">
              <a:buNone/>
              <a:defRPr sz="2448" b="1"/>
            </a:lvl1pPr>
            <a:lvl2pPr marL="472723" indent="0">
              <a:buNone/>
              <a:defRPr sz="2086" b="1"/>
            </a:lvl2pPr>
            <a:lvl3pPr marL="945443" indent="0">
              <a:buNone/>
              <a:defRPr sz="1904" b="1"/>
            </a:lvl3pPr>
            <a:lvl4pPr marL="1418165" indent="0">
              <a:buNone/>
              <a:defRPr sz="1632" b="1"/>
            </a:lvl4pPr>
            <a:lvl5pPr marL="1890887" indent="0">
              <a:buNone/>
              <a:defRPr sz="1632" b="1"/>
            </a:lvl5pPr>
            <a:lvl6pPr marL="2363608" indent="0">
              <a:buNone/>
              <a:defRPr sz="1632" b="1"/>
            </a:lvl6pPr>
            <a:lvl7pPr marL="2836331" indent="0">
              <a:buNone/>
              <a:defRPr sz="1632" b="1"/>
            </a:lvl7pPr>
            <a:lvl8pPr marL="3309053" indent="0">
              <a:buNone/>
              <a:defRPr sz="1632" b="1"/>
            </a:lvl8pPr>
            <a:lvl9pPr marL="3781775" indent="0">
              <a:buNone/>
              <a:defRPr sz="1632" b="1"/>
            </a:lvl9pPr>
          </a:lstStyle>
          <a:p>
            <a:pPr lvl="0"/>
            <a:r>
              <a:rPr lang="en-US"/>
              <a:t>Click to edit Master text styles</a:t>
            </a:r>
          </a:p>
        </p:txBody>
      </p:sp>
      <p:sp>
        <p:nvSpPr>
          <p:cNvPr id="6" name="Content Placeholder 5"/>
          <p:cNvSpPr>
            <a:spLocks noGrp="1"/>
          </p:cNvSpPr>
          <p:nvPr>
            <p:ph sz="quarter" idx="4"/>
          </p:nvPr>
        </p:nvSpPr>
        <p:spPr>
          <a:xfrm>
            <a:off x="6193367" y="2174878"/>
            <a:ext cx="5389033" cy="3951288"/>
          </a:xfrm>
        </p:spPr>
        <p:txBody>
          <a:bodyPr/>
          <a:lstStyle>
            <a:lvl1pPr>
              <a:defRPr sz="2448"/>
            </a:lvl1pPr>
            <a:lvl2pPr>
              <a:defRPr sz="2086"/>
            </a:lvl2pPr>
            <a:lvl3pPr>
              <a:defRPr sz="1904"/>
            </a:lvl3pPr>
            <a:lvl4pPr>
              <a:defRPr sz="1632"/>
            </a:lvl4pPr>
            <a:lvl5pPr>
              <a:defRPr sz="1632"/>
            </a:lvl5pPr>
            <a:lvl6pPr>
              <a:defRPr sz="1632"/>
            </a:lvl6pPr>
            <a:lvl7pPr>
              <a:defRPr sz="1632"/>
            </a:lvl7pPr>
            <a:lvl8pPr>
              <a:defRPr sz="1632"/>
            </a:lvl8pPr>
            <a:lvl9pPr>
              <a:defRPr sz="163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FF03B932-D4F1-4A6D-BDEE-DA9527939778}" type="datetimeFigureOut">
              <a:rPr lang="en-GB" smtClean="0"/>
              <a:pPr/>
              <a:t>15/03/2022</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F84AE1D5-C1B1-444B-8957-3A578C81D29C}" type="slidenum">
              <a:rPr lang="en-GB" smtClean="0"/>
              <a:pPr/>
              <a:t>‹#›</a:t>
            </a:fld>
            <a:endParaRPr lang="en-GB" dirty="0"/>
          </a:p>
        </p:txBody>
      </p:sp>
    </p:spTree>
    <p:extLst>
      <p:ext uri="{BB962C8B-B14F-4D97-AF65-F5344CB8AC3E}">
        <p14:creationId xmlns:p14="http://schemas.microsoft.com/office/powerpoint/2010/main" val="22916545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FF03B932-D4F1-4A6D-BDEE-DA9527939778}" type="datetimeFigureOut">
              <a:rPr lang="en-GB" smtClean="0"/>
              <a:pPr/>
              <a:t>15/03/2022</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F84AE1D5-C1B1-444B-8957-3A578C81D29C}" type="slidenum">
              <a:rPr lang="en-GB" smtClean="0"/>
              <a:pPr/>
              <a:t>‹#›</a:t>
            </a:fld>
            <a:endParaRPr lang="en-GB" dirty="0"/>
          </a:p>
        </p:txBody>
      </p:sp>
    </p:spTree>
    <p:extLst>
      <p:ext uri="{BB962C8B-B14F-4D97-AF65-F5344CB8AC3E}">
        <p14:creationId xmlns:p14="http://schemas.microsoft.com/office/powerpoint/2010/main" val="35767488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03B932-D4F1-4A6D-BDEE-DA9527939778}" type="datetimeFigureOut">
              <a:rPr lang="en-GB" smtClean="0"/>
              <a:pPr/>
              <a:t>15/03/2022</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F84AE1D5-C1B1-444B-8957-3A578C81D29C}" type="slidenum">
              <a:rPr lang="en-GB" smtClean="0"/>
              <a:pPr/>
              <a:t>‹#›</a:t>
            </a:fld>
            <a:endParaRPr lang="en-GB" dirty="0"/>
          </a:p>
        </p:txBody>
      </p:sp>
    </p:spTree>
    <p:extLst>
      <p:ext uri="{BB962C8B-B14F-4D97-AF65-F5344CB8AC3E}">
        <p14:creationId xmlns:p14="http://schemas.microsoft.com/office/powerpoint/2010/main" val="3394484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86" b="1"/>
            </a:lvl1pPr>
          </a:lstStyle>
          <a:p>
            <a:r>
              <a:rPr lang="en-US"/>
              <a:t>Click to edit Master title style</a:t>
            </a:r>
            <a:endParaRPr lang="en-GB"/>
          </a:p>
        </p:txBody>
      </p:sp>
      <p:sp>
        <p:nvSpPr>
          <p:cNvPr id="3" name="Content Placeholder 2"/>
          <p:cNvSpPr>
            <a:spLocks noGrp="1"/>
          </p:cNvSpPr>
          <p:nvPr>
            <p:ph idx="1"/>
          </p:nvPr>
        </p:nvSpPr>
        <p:spPr>
          <a:xfrm>
            <a:off x="4766733" y="273053"/>
            <a:ext cx="6815667" cy="5853113"/>
          </a:xfrm>
        </p:spPr>
        <p:txBody>
          <a:bodyPr/>
          <a:lstStyle>
            <a:lvl1pPr>
              <a:defRPr sz="3264"/>
            </a:lvl1pPr>
            <a:lvl2pPr>
              <a:defRPr sz="2902"/>
            </a:lvl2pPr>
            <a:lvl3pPr>
              <a:defRPr sz="2448"/>
            </a:lvl3pPr>
            <a:lvl4pPr>
              <a:defRPr sz="2086"/>
            </a:lvl4pPr>
            <a:lvl5pPr>
              <a:defRPr sz="2086"/>
            </a:lvl5pPr>
            <a:lvl6pPr>
              <a:defRPr sz="2086"/>
            </a:lvl6pPr>
            <a:lvl7pPr>
              <a:defRPr sz="2086"/>
            </a:lvl7pPr>
            <a:lvl8pPr>
              <a:defRPr sz="2086"/>
            </a:lvl8pPr>
            <a:lvl9pPr>
              <a:defRPr sz="208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3" y="1435101"/>
            <a:ext cx="4011084" cy="4691063"/>
          </a:xfrm>
        </p:spPr>
        <p:txBody>
          <a:bodyPr/>
          <a:lstStyle>
            <a:lvl1pPr marL="0" indent="0">
              <a:buNone/>
              <a:defRPr sz="1451"/>
            </a:lvl1pPr>
            <a:lvl2pPr marL="472723" indent="0">
              <a:buNone/>
              <a:defRPr sz="1270"/>
            </a:lvl2pPr>
            <a:lvl3pPr marL="945443" indent="0">
              <a:buNone/>
              <a:defRPr sz="997"/>
            </a:lvl3pPr>
            <a:lvl4pPr marL="1418165" indent="0">
              <a:buNone/>
              <a:defRPr sz="907"/>
            </a:lvl4pPr>
            <a:lvl5pPr marL="1890887" indent="0">
              <a:buNone/>
              <a:defRPr sz="907"/>
            </a:lvl5pPr>
            <a:lvl6pPr marL="2363608" indent="0">
              <a:buNone/>
              <a:defRPr sz="907"/>
            </a:lvl6pPr>
            <a:lvl7pPr marL="2836331" indent="0">
              <a:buNone/>
              <a:defRPr sz="907"/>
            </a:lvl7pPr>
            <a:lvl8pPr marL="3309053" indent="0">
              <a:buNone/>
              <a:defRPr sz="907"/>
            </a:lvl8pPr>
            <a:lvl9pPr marL="3781775" indent="0">
              <a:buNone/>
              <a:defRPr sz="907"/>
            </a:lvl9pPr>
          </a:lstStyle>
          <a:p>
            <a:pPr lvl="0"/>
            <a:r>
              <a:rPr lang="en-US"/>
              <a:t>Click to edit Master text styles</a:t>
            </a:r>
          </a:p>
        </p:txBody>
      </p:sp>
      <p:sp>
        <p:nvSpPr>
          <p:cNvPr id="5" name="Date Placeholder 4"/>
          <p:cNvSpPr>
            <a:spLocks noGrp="1"/>
          </p:cNvSpPr>
          <p:nvPr>
            <p:ph type="dt" sz="half" idx="10"/>
          </p:nvPr>
        </p:nvSpPr>
        <p:spPr/>
        <p:txBody>
          <a:bodyPr/>
          <a:lstStyle/>
          <a:p>
            <a:fld id="{FF03B932-D4F1-4A6D-BDEE-DA9527939778}" type="datetimeFigureOut">
              <a:rPr lang="en-GB" smtClean="0"/>
              <a:pPr/>
              <a:t>15/03/2022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F84AE1D5-C1B1-444B-8957-3A578C81D29C}" type="slidenum">
              <a:rPr lang="en-GB" smtClean="0"/>
              <a:pPr/>
              <a:t>‹#›</a:t>
            </a:fld>
            <a:endParaRPr lang="en-GB" dirty="0"/>
          </a:p>
        </p:txBody>
      </p:sp>
    </p:spTree>
    <p:extLst>
      <p:ext uri="{BB962C8B-B14F-4D97-AF65-F5344CB8AC3E}">
        <p14:creationId xmlns:p14="http://schemas.microsoft.com/office/powerpoint/2010/main" val="1727564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48B4A35-F049-47C6-ABE1-83BD19FCE97D}"/>
              </a:ext>
            </a:extLst>
          </p:cNvPr>
          <p:cNvSpPr>
            <a:spLocks noGrp="1"/>
          </p:cNvSpPr>
          <p:nvPr>
            <p:ph type="dt" sz="half" idx="10"/>
          </p:nvPr>
        </p:nvSpPr>
        <p:spPr/>
        <p:txBody>
          <a:bodyPr/>
          <a:lstStyle>
            <a:lvl1pPr>
              <a:defRPr/>
            </a:lvl1pPr>
          </a:lstStyle>
          <a:p>
            <a:pPr>
              <a:defRPr/>
            </a:pPr>
            <a:fld id="{E6E22362-6270-4CFA-8490-7878DF8F832C}" type="datetimeFigureOut">
              <a:rPr lang="en-GB"/>
              <a:pPr>
                <a:defRPr/>
              </a:pPr>
              <a:t>15/03/2022</a:t>
            </a:fld>
            <a:endParaRPr lang="en-GB"/>
          </a:p>
        </p:txBody>
      </p:sp>
      <p:sp>
        <p:nvSpPr>
          <p:cNvPr id="5" name="Footer Placeholder 4">
            <a:extLst>
              <a:ext uri="{FF2B5EF4-FFF2-40B4-BE49-F238E27FC236}">
                <a16:creationId xmlns:a16="http://schemas.microsoft.com/office/drawing/2014/main" id="{4E43CB5A-E42E-4C59-8453-647F75F0FFD9}"/>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5D5E2221-CB57-4534-89E8-BD4D79D4879E}"/>
              </a:ext>
            </a:extLst>
          </p:cNvPr>
          <p:cNvSpPr>
            <a:spLocks noGrp="1"/>
          </p:cNvSpPr>
          <p:nvPr>
            <p:ph type="sldNum" sz="quarter" idx="12"/>
          </p:nvPr>
        </p:nvSpPr>
        <p:spPr/>
        <p:txBody>
          <a:bodyPr/>
          <a:lstStyle>
            <a:lvl1pPr>
              <a:defRPr/>
            </a:lvl1pPr>
          </a:lstStyle>
          <a:p>
            <a:pPr>
              <a:defRPr/>
            </a:pPr>
            <a:fld id="{20B3BAE6-79FC-4B16-89BD-D9B74B8B0B1A}" type="slidenum">
              <a:rPr lang="en-GB"/>
              <a:pPr>
                <a:defRPr/>
              </a:pPr>
              <a:t>‹#›</a:t>
            </a:fld>
            <a:endParaRPr lang="en-GB"/>
          </a:p>
        </p:txBody>
      </p:sp>
    </p:spTree>
    <p:extLst>
      <p:ext uri="{BB962C8B-B14F-4D97-AF65-F5344CB8AC3E}">
        <p14:creationId xmlns:p14="http://schemas.microsoft.com/office/powerpoint/2010/main" val="32145533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9" y="4800600"/>
            <a:ext cx="7315200" cy="566738"/>
          </a:xfrm>
        </p:spPr>
        <p:txBody>
          <a:bodyPr anchor="b"/>
          <a:lstStyle>
            <a:lvl1pPr algn="l">
              <a:defRPr sz="2086" b="1"/>
            </a:lvl1pPr>
          </a:lstStyle>
          <a:p>
            <a:r>
              <a:rPr lang="en-US"/>
              <a:t>Click to edit Master title style</a:t>
            </a:r>
            <a:endParaRPr lang="en-GB"/>
          </a:p>
        </p:txBody>
      </p:sp>
      <p:sp>
        <p:nvSpPr>
          <p:cNvPr id="3" name="Picture Placeholder 2"/>
          <p:cNvSpPr>
            <a:spLocks noGrp="1"/>
          </p:cNvSpPr>
          <p:nvPr>
            <p:ph type="pic" idx="1"/>
          </p:nvPr>
        </p:nvSpPr>
        <p:spPr>
          <a:xfrm>
            <a:off x="2389719" y="612775"/>
            <a:ext cx="7315200" cy="4114800"/>
          </a:xfrm>
        </p:spPr>
        <p:txBody>
          <a:bodyPr/>
          <a:lstStyle>
            <a:lvl1pPr marL="0" indent="0">
              <a:buNone/>
              <a:defRPr sz="3264"/>
            </a:lvl1pPr>
            <a:lvl2pPr marL="472723" indent="0">
              <a:buNone/>
              <a:defRPr sz="2902"/>
            </a:lvl2pPr>
            <a:lvl3pPr marL="945443" indent="0">
              <a:buNone/>
              <a:defRPr sz="2448"/>
            </a:lvl3pPr>
            <a:lvl4pPr marL="1418165" indent="0">
              <a:buNone/>
              <a:defRPr sz="2086"/>
            </a:lvl4pPr>
            <a:lvl5pPr marL="1890887" indent="0">
              <a:buNone/>
              <a:defRPr sz="2086"/>
            </a:lvl5pPr>
            <a:lvl6pPr marL="2363608" indent="0">
              <a:buNone/>
              <a:defRPr sz="2086"/>
            </a:lvl6pPr>
            <a:lvl7pPr marL="2836331" indent="0">
              <a:buNone/>
              <a:defRPr sz="2086"/>
            </a:lvl7pPr>
            <a:lvl8pPr marL="3309053" indent="0">
              <a:buNone/>
              <a:defRPr sz="2086"/>
            </a:lvl8pPr>
            <a:lvl9pPr marL="3781775" indent="0">
              <a:buNone/>
              <a:defRPr sz="2086"/>
            </a:lvl9pPr>
          </a:lstStyle>
          <a:p>
            <a:endParaRPr lang="en-GB" dirty="0"/>
          </a:p>
        </p:txBody>
      </p:sp>
      <p:sp>
        <p:nvSpPr>
          <p:cNvPr id="4" name="Text Placeholder 3"/>
          <p:cNvSpPr>
            <a:spLocks noGrp="1"/>
          </p:cNvSpPr>
          <p:nvPr>
            <p:ph type="body" sz="half" idx="2"/>
          </p:nvPr>
        </p:nvSpPr>
        <p:spPr>
          <a:xfrm>
            <a:off x="2389719" y="5367338"/>
            <a:ext cx="7315200" cy="804862"/>
          </a:xfrm>
        </p:spPr>
        <p:txBody>
          <a:bodyPr/>
          <a:lstStyle>
            <a:lvl1pPr marL="0" indent="0">
              <a:buNone/>
              <a:defRPr sz="1451"/>
            </a:lvl1pPr>
            <a:lvl2pPr marL="472723" indent="0">
              <a:buNone/>
              <a:defRPr sz="1270"/>
            </a:lvl2pPr>
            <a:lvl3pPr marL="945443" indent="0">
              <a:buNone/>
              <a:defRPr sz="997"/>
            </a:lvl3pPr>
            <a:lvl4pPr marL="1418165" indent="0">
              <a:buNone/>
              <a:defRPr sz="907"/>
            </a:lvl4pPr>
            <a:lvl5pPr marL="1890887" indent="0">
              <a:buNone/>
              <a:defRPr sz="907"/>
            </a:lvl5pPr>
            <a:lvl6pPr marL="2363608" indent="0">
              <a:buNone/>
              <a:defRPr sz="907"/>
            </a:lvl6pPr>
            <a:lvl7pPr marL="2836331" indent="0">
              <a:buNone/>
              <a:defRPr sz="907"/>
            </a:lvl7pPr>
            <a:lvl8pPr marL="3309053" indent="0">
              <a:buNone/>
              <a:defRPr sz="907"/>
            </a:lvl8pPr>
            <a:lvl9pPr marL="3781775" indent="0">
              <a:buNone/>
              <a:defRPr sz="907"/>
            </a:lvl9pPr>
          </a:lstStyle>
          <a:p>
            <a:pPr lvl="0"/>
            <a:r>
              <a:rPr lang="en-US"/>
              <a:t>Click to edit Master text styles</a:t>
            </a:r>
          </a:p>
        </p:txBody>
      </p:sp>
      <p:sp>
        <p:nvSpPr>
          <p:cNvPr id="5" name="Date Placeholder 4"/>
          <p:cNvSpPr>
            <a:spLocks noGrp="1"/>
          </p:cNvSpPr>
          <p:nvPr>
            <p:ph type="dt" sz="half" idx="10"/>
          </p:nvPr>
        </p:nvSpPr>
        <p:spPr/>
        <p:txBody>
          <a:bodyPr/>
          <a:lstStyle/>
          <a:p>
            <a:fld id="{FF03B932-D4F1-4A6D-BDEE-DA9527939778}" type="datetimeFigureOut">
              <a:rPr lang="en-GB" smtClean="0"/>
              <a:pPr/>
              <a:t>15/03/2022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F84AE1D5-C1B1-444B-8957-3A578C81D29C}" type="slidenum">
              <a:rPr lang="en-GB" smtClean="0"/>
              <a:pPr/>
              <a:t>‹#›</a:t>
            </a:fld>
            <a:endParaRPr lang="en-GB" dirty="0"/>
          </a:p>
        </p:txBody>
      </p:sp>
    </p:spTree>
    <p:extLst>
      <p:ext uri="{BB962C8B-B14F-4D97-AF65-F5344CB8AC3E}">
        <p14:creationId xmlns:p14="http://schemas.microsoft.com/office/powerpoint/2010/main" val="24288980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F03B932-D4F1-4A6D-BDEE-DA9527939778}" type="datetimeFigureOut">
              <a:rPr lang="en-GB" smtClean="0"/>
              <a:pPr/>
              <a:t>15/03/2022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84AE1D5-C1B1-444B-8957-3A578C81D29C}" type="slidenum">
              <a:rPr lang="en-GB" smtClean="0"/>
              <a:pPr/>
              <a:t>‹#›</a:t>
            </a:fld>
            <a:endParaRPr lang="en-GB" dirty="0"/>
          </a:p>
        </p:txBody>
      </p:sp>
    </p:spTree>
    <p:extLst>
      <p:ext uri="{BB962C8B-B14F-4D97-AF65-F5344CB8AC3E}">
        <p14:creationId xmlns:p14="http://schemas.microsoft.com/office/powerpoint/2010/main" val="31576400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199" y="274638"/>
            <a:ext cx="2743201"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3" y="274638"/>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F03B932-D4F1-4A6D-BDEE-DA9527939778}" type="datetimeFigureOut">
              <a:rPr lang="en-GB" smtClean="0"/>
              <a:pPr/>
              <a:t>15/03/2022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84AE1D5-C1B1-444B-8957-3A578C81D29C}" type="slidenum">
              <a:rPr lang="en-GB" smtClean="0"/>
              <a:pPr/>
              <a:t>‹#›</a:t>
            </a:fld>
            <a:endParaRPr lang="en-GB" dirty="0"/>
          </a:p>
        </p:txBody>
      </p:sp>
    </p:spTree>
    <p:extLst>
      <p:ext uri="{BB962C8B-B14F-4D97-AF65-F5344CB8AC3E}">
        <p14:creationId xmlns:p14="http://schemas.microsoft.com/office/powerpoint/2010/main" val="525088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84C04EC-310B-44B1-B688-33579105F0D9}"/>
              </a:ext>
            </a:extLst>
          </p:cNvPr>
          <p:cNvSpPr>
            <a:spLocks noGrp="1"/>
          </p:cNvSpPr>
          <p:nvPr>
            <p:ph type="dt" sz="half" idx="10"/>
          </p:nvPr>
        </p:nvSpPr>
        <p:spPr/>
        <p:txBody>
          <a:bodyPr/>
          <a:lstStyle>
            <a:lvl1pPr>
              <a:defRPr/>
            </a:lvl1pPr>
          </a:lstStyle>
          <a:p>
            <a:pPr>
              <a:defRPr/>
            </a:pPr>
            <a:fld id="{249E3538-F88C-4FBC-8C72-64DDB381EA4B}" type="datetimeFigureOut">
              <a:rPr lang="en-GB"/>
              <a:pPr>
                <a:defRPr/>
              </a:pPr>
              <a:t>15/03/2022</a:t>
            </a:fld>
            <a:endParaRPr lang="en-GB"/>
          </a:p>
        </p:txBody>
      </p:sp>
      <p:sp>
        <p:nvSpPr>
          <p:cNvPr id="5" name="Footer Placeholder 4">
            <a:extLst>
              <a:ext uri="{FF2B5EF4-FFF2-40B4-BE49-F238E27FC236}">
                <a16:creationId xmlns:a16="http://schemas.microsoft.com/office/drawing/2014/main" id="{581D62C8-93C6-47FD-A159-225779101E4B}"/>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F873B873-F090-4E15-BBC2-136E0CB2CB9B}"/>
              </a:ext>
            </a:extLst>
          </p:cNvPr>
          <p:cNvSpPr>
            <a:spLocks noGrp="1"/>
          </p:cNvSpPr>
          <p:nvPr>
            <p:ph type="sldNum" sz="quarter" idx="12"/>
          </p:nvPr>
        </p:nvSpPr>
        <p:spPr/>
        <p:txBody>
          <a:bodyPr/>
          <a:lstStyle>
            <a:lvl1pPr>
              <a:defRPr/>
            </a:lvl1pPr>
          </a:lstStyle>
          <a:p>
            <a:pPr>
              <a:defRPr/>
            </a:pPr>
            <a:fld id="{B2FE9AB4-D252-4924-A868-64A19C782941}" type="slidenum">
              <a:rPr lang="en-GB"/>
              <a:pPr>
                <a:defRPr/>
              </a:pPr>
              <a:t>‹#›</a:t>
            </a:fld>
            <a:endParaRPr lang="en-GB"/>
          </a:p>
        </p:txBody>
      </p:sp>
    </p:spTree>
    <p:extLst>
      <p:ext uri="{BB962C8B-B14F-4D97-AF65-F5344CB8AC3E}">
        <p14:creationId xmlns:p14="http://schemas.microsoft.com/office/powerpoint/2010/main" val="2662197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8758ABF7-B8D4-4434-A211-546170A7B31C}"/>
              </a:ext>
            </a:extLst>
          </p:cNvPr>
          <p:cNvSpPr>
            <a:spLocks noGrp="1"/>
          </p:cNvSpPr>
          <p:nvPr>
            <p:ph type="dt" sz="half" idx="10"/>
          </p:nvPr>
        </p:nvSpPr>
        <p:spPr/>
        <p:txBody>
          <a:bodyPr/>
          <a:lstStyle>
            <a:lvl1pPr>
              <a:defRPr/>
            </a:lvl1pPr>
          </a:lstStyle>
          <a:p>
            <a:pPr>
              <a:defRPr/>
            </a:pPr>
            <a:fld id="{8F64221F-5345-4C71-A5E5-7710E724A368}" type="datetimeFigureOut">
              <a:rPr lang="en-GB"/>
              <a:pPr>
                <a:defRPr/>
              </a:pPr>
              <a:t>15/03/2022</a:t>
            </a:fld>
            <a:endParaRPr lang="en-GB"/>
          </a:p>
        </p:txBody>
      </p:sp>
      <p:sp>
        <p:nvSpPr>
          <p:cNvPr id="6" name="Footer Placeholder 4">
            <a:extLst>
              <a:ext uri="{FF2B5EF4-FFF2-40B4-BE49-F238E27FC236}">
                <a16:creationId xmlns:a16="http://schemas.microsoft.com/office/drawing/2014/main" id="{ED3FFDFD-E6FF-4DC8-8770-633D7F1847B3}"/>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22D29E22-95BC-41FD-80D7-3FE5299030C2}"/>
              </a:ext>
            </a:extLst>
          </p:cNvPr>
          <p:cNvSpPr>
            <a:spLocks noGrp="1"/>
          </p:cNvSpPr>
          <p:nvPr>
            <p:ph type="sldNum" sz="quarter" idx="12"/>
          </p:nvPr>
        </p:nvSpPr>
        <p:spPr/>
        <p:txBody>
          <a:bodyPr/>
          <a:lstStyle>
            <a:lvl1pPr>
              <a:defRPr/>
            </a:lvl1pPr>
          </a:lstStyle>
          <a:p>
            <a:pPr>
              <a:defRPr/>
            </a:pPr>
            <a:fld id="{F0C41AE7-FC75-4FE4-A6DF-01FEAD841B1F}" type="slidenum">
              <a:rPr lang="en-GB"/>
              <a:pPr>
                <a:defRPr/>
              </a:pPr>
              <a:t>‹#›</a:t>
            </a:fld>
            <a:endParaRPr lang="en-GB"/>
          </a:p>
        </p:txBody>
      </p:sp>
    </p:spTree>
    <p:extLst>
      <p:ext uri="{BB962C8B-B14F-4D97-AF65-F5344CB8AC3E}">
        <p14:creationId xmlns:p14="http://schemas.microsoft.com/office/powerpoint/2010/main" val="29716455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5C0199AD-1185-4348-B13F-EE8599E4F099}"/>
              </a:ext>
            </a:extLst>
          </p:cNvPr>
          <p:cNvSpPr>
            <a:spLocks noGrp="1"/>
          </p:cNvSpPr>
          <p:nvPr>
            <p:ph type="dt" sz="half" idx="10"/>
          </p:nvPr>
        </p:nvSpPr>
        <p:spPr/>
        <p:txBody>
          <a:bodyPr/>
          <a:lstStyle>
            <a:lvl1pPr>
              <a:defRPr/>
            </a:lvl1pPr>
          </a:lstStyle>
          <a:p>
            <a:pPr>
              <a:defRPr/>
            </a:pPr>
            <a:fld id="{0AF353FC-3A89-4260-B377-D721421B554E}" type="datetimeFigureOut">
              <a:rPr lang="en-GB"/>
              <a:pPr>
                <a:defRPr/>
              </a:pPr>
              <a:t>15/03/2022</a:t>
            </a:fld>
            <a:endParaRPr lang="en-GB"/>
          </a:p>
        </p:txBody>
      </p:sp>
      <p:sp>
        <p:nvSpPr>
          <p:cNvPr id="8" name="Footer Placeholder 4">
            <a:extLst>
              <a:ext uri="{FF2B5EF4-FFF2-40B4-BE49-F238E27FC236}">
                <a16:creationId xmlns:a16="http://schemas.microsoft.com/office/drawing/2014/main" id="{D3A2FC2A-9B09-4B34-88B7-06F8CA37DFE8}"/>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61FBBAE8-855D-4E84-BC7A-D06B468DDD91}"/>
              </a:ext>
            </a:extLst>
          </p:cNvPr>
          <p:cNvSpPr>
            <a:spLocks noGrp="1"/>
          </p:cNvSpPr>
          <p:nvPr>
            <p:ph type="sldNum" sz="quarter" idx="12"/>
          </p:nvPr>
        </p:nvSpPr>
        <p:spPr/>
        <p:txBody>
          <a:bodyPr/>
          <a:lstStyle>
            <a:lvl1pPr>
              <a:defRPr/>
            </a:lvl1pPr>
          </a:lstStyle>
          <a:p>
            <a:pPr>
              <a:defRPr/>
            </a:pPr>
            <a:fld id="{2A77B92A-A87F-4EF7-A161-966767AE4F3E}" type="slidenum">
              <a:rPr lang="en-GB"/>
              <a:pPr>
                <a:defRPr/>
              </a:pPr>
              <a:t>‹#›</a:t>
            </a:fld>
            <a:endParaRPr lang="en-GB"/>
          </a:p>
        </p:txBody>
      </p:sp>
    </p:spTree>
    <p:extLst>
      <p:ext uri="{BB962C8B-B14F-4D97-AF65-F5344CB8AC3E}">
        <p14:creationId xmlns:p14="http://schemas.microsoft.com/office/powerpoint/2010/main" val="26966369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91099E81-382D-4468-BCAD-14D317FE9635}"/>
              </a:ext>
            </a:extLst>
          </p:cNvPr>
          <p:cNvSpPr>
            <a:spLocks noGrp="1"/>
          </p:cNvSpPr>
          <p:nvPr>
            <p:ph type="dt" sz="half" idx="10"/>
          </p:nvPr>
        </p:nvSpPr>
        <p:spPr/>
        <p:txBody>
          <a:bodyPr/>
          <a:lstStyle>
            <a:lvl1pPr>
              <a:defRPr/>
            </a:lvl1pPr>
          </a:lstStyle>
          <a:p>
            <a:pPr>
              <a:defRPr/>
            </a:pPr>
            <a:fld id="{C5B51349-C94F-4507-ABA9-0615437E08A4}" type="datetimeFigureOut">
              <a:rPr lang="en-GB"/>
              <a:pPr>
                <a:defRPr/>
              </a:pPr>
              <a:t>15/03/2022</a:t>
            </a:fld>
            <a:endParaRPr lang="en-GB"/>
          </a:p>
        </p:txBody>
      </p:sp>
      <p:sp>
        <p:nvSpPr>
          <p:cNvPr id="4" name="Footer Placeholder 4">
            <a:extLst>
              <a:ext uri="{FF2B5EF4-FFF2-40B4-BE49-F238E27FC236}">
                <a16:creationId xmlns:a16="http://schemas.microsoft.com/office/drawing/2014/main" id="{C9F29D8B-B848-4BF7-A038-95E3A80B5E27}"/>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F571036F-2180-4D6B-8736-CDDEF91AD870}"/>
              </a:ext>
            </a:extLst>
          </p:cNvPr>
          <p:cNvSpPr>
            <a:spLocks noGrp="1"/>
          </p:cNvSpPr>
          <p:nvPr>
            <p:ph type="sldNum" sz="quarter" idx="12"/>
          </p:nvPr>
        </p:nvSpPr>
        <p:spPr/>
        <p:txBody>
          <a:bodyPr/>
          <a:lstStyle>
            <a:lvl1pPr>
              <a:defRPr/>
            </a:lvl1pPr>
          </a:lstStyle>
          <a:p>
            <a:pPr>
              <a:defRPr/>
            </a:pPr>
            <a:fld id="{05B324F5-8898-4324-8C57-2A73B07E78F4}" type="slidenum">
              <a:rPr lang="en-GB"/>
              <a:pPr>
                <a:defRPr/>
              </a:pPr>
              <a:t>‹#›</a:t>
            </a:fld>
            <a:endParaRPr lang="en-GB"/>
          </a:p>
        </p:txBody>
      </p:sp>
    </p:spTree>
    <p:extLst>
      <p:ext uri="{BB962C8B-B14F-4D97-AF65-F5344CB8AC3E}">
        <p14:creationId xmlns:p14="http://schemas.microsoft.com/office/powerpoint/2010/main" val="3310281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8391AD0-3309-476E-8ED4-5C8C8248B8BE}"/>
              </a:ext>
            </a:extLst>
          </p:cNvPr>
          <p:cNvSpPr>
            <a:spLocks noGrp="1"/>
          </p:cNvSpPr>
          <p:nvPr>
            <p:ph type="dt" sz="half" idx="10"/>
          </p:nvPr>
        </p:nvSpPr>
        <p:spPr/>
        <p:txBody>
          <a:bodyPr/>
          <a:lstStyle>
            <a:lvl1pPr>
              <a:defRPr/>
            </a:lvl1pPr>
          </a:lstStyle>
          <a:p>
            <a:pPr>
              <a:defRPr/>
            </a:pPr>
            <a:fld id="{98588708-D59D-44B6-B3AB-DC10549CAFFE}" type="datetimeFigureOut">
              <a:rPr lang="en-GB"/>
              <a:pPr>
                <a:defRPr/>
              </a:pPr>
              <a:t>15/03/2022</a:t>
            </a:fld>
            <a:endParaRPr lang="en-GB"/>
          </a:p>
        </p:txBody>
      </p:sp>
      <p:sp>
        <p:nvSpPr>
          <p:cNvPr id="3" name="Footer Placeholder 4">
            <a:extLst>
              <a:ext uri="{FF2B5EF4-FFF2-40B4-BE49-F238E27FC236}">
                <a16:creationId xmlns:a16="http://schemas.microsoft.com/office/drawing/2014/main" id="{73A55D6E-1D3A-4671-A12E-5FB135C2F250}"/>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id="{D5BAA11E-3F4B-43FA-9342-871B51028D06}"/>
              </a:ext>
            </a:extLst>
          </p:cNvPr>
          <p:cNvSpPr>
            <a:spLocks noGrp="1"/>
          </p:cNvSpPr>
          <p:nvPr>
            <p:ph type="sldNum" sz="quarter" idx="12"/>
          </p:nvPr>
        </p:nvSpPr>
        <p:spPr/>
        <p:txBody>
          <a:bodyPr/>
          <a:lstStyle>
            <a:lvl1pPr>
              <a:defRPr/>
            </a:lvl1pPr>
          </a:lstStyle>
          <a:p>
            <a:pPr>
              <a:defRPr/>
            </a:pPr>
            <a:fld id="{3CCF4675-3428-4B8B-9408-F4B2D5360BE1}" type="slidenum">
              <a:rPr lang="en-GB"/>
              <a:pPr>
                <a:defRPr/>
              </a:pPr>
              <a:t>‹#›</a:t>
            </a:fld>
            <a:endParaRPr lang="en-GB"/>
          </a:p>
        </p:txBody>
      </p:sp>
    </p:spTree>
    <p:extLst>
      <p:ext uri="{BB962C8B-B14F-4D97-AF65-F5344CB8AC3E}">
        <p14:creationId xmlns:p14="http://schemas.microsoft.com/office/powerpoint/2010/main" val="40702255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BAC8C586-ADB0-499E-8489-2534C022CAE9}"/>
              </a:ext>
            </a:extLst>
          </p:cNvPr>
          <p:cNvSpPr>
            <a:spLocks noGrp="1"/>
          </p:cNvSpPr>
          <p:nvPr>
            <p:ph type="dt" sz="half" idx="10"/>
          </p:nvPr>
        </p:nvSpPr>
        <p:spPr/>
        <p:txBody>
          <a:bodyPr/>
          <a:lstStyle>
            <a:lvl1pPr>
              <a:defRPr/>
            </a:lvl1pPr>
          </a:lstStyle>
          <a:p>
            <a:pPr>
              <a:defRPr/>
            </a:pPr>
            <a:fld id="{405DDFE3-9E13-444B-80C8-C0924F3A6F82}" type="datetimeFigureOut">
              <a:rPr lang="en-GB"/>
              <a:pPr>
                <a:defRPr/>
              </a:pPr>
              <a:t>15/03/2022</a:t>
            </a:fld>
            <a:endParaRPr lang="en-GB"/>
          </a:p>
        </p:txBody>
      </p:sp>
      <p:sp>
        <p:nvSpPr>
          <p:cNvPr id="6" name="Footer Placeholder 4">
            <a:extLst>
              <a:ext uri="{FF2B5EF4-FFF2-40B4-BE49-F238E27FC236}">
                <a16:creationId xmlns:a16="http://schemas.microsoft.com/office/drawing/2014/main" id="{5D906CF2-ADAE-4349-9F2A-1668E12672F4}"/>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BA2F8E7A-077F-44B9-ACE8-BFBD651EFF1D}"/>
              </a:ext>
            </a:extLst>
          </p:cNvPr>
          <p:cNvSpPr>
            <a:spLocks noGrp="1"/>
          </p:cNvSpPr>
          <p:nvPr>
            <p:ph type="sldNum" sz="quarter" idx="12"/>
          </p:nvPr>
        </p:nvSpPr>
        <p:spPr/>
        <p:txBody>
          <a:bodyPr/>
          <a:lstStyle>
            <a:lvl1pPr>
              <a:defRPr/>
            </a:lvl1pPr>
          </a:lstStyle>
          <a:p>
            <a:pPr>
              <a:defRPr/>
            </a:pPr>
            <a:fld id="{3744E75E-4420-48A9-89D7-6C5E4619CBAE}" type="slidenum">
              <a:rPr lang="en-GB"/>
              <a:pPr>
                <a:defRPr/>
              </a:pPr>
              <a:t>‹#›</a:t>
            </a:fld>
            <a:endParaRPr lang="en-GB"/>
          </a:p>
        </p:txBody>
      </p:sp>
    </p:spTree>
    <p:extLst>
      <p:ext uri="{BB962C8B-B14F-4D97-AF65-F5344CB8AC3E}">
        <p14:creationId xmlns:p14="http://schemas.microsoft.com/office/powerpoint/2010/main" val="2251563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C1D0AD69-8A42-4B58-8495-D4E03BF4D8A1}"/>
              </a:ext>
            </a:extLst>
          </p:cNvPr>
          <p:cNvSpPr>
            <a:spLocks noGrp="1"/>
          </p:cNvSpPr>
          <p:nvPr>
            <p:ph type="dt" sz="half" idx="10"/>
          </p:nvPr>
        </p:nvSpPr>
        <p:spPr/>
        <p:txBody>
          <a:bodyPr/>
          <a:lstStyle>
            <a:lvl1pPr>
              <a:defRPr/>
            </a:lvl1pPr>
          </a:lstStyle>
          <a:p>
            <a:pPr>
              <a:defRPr/>
            </a:pPr>
            <a:fld id="{5A6BA287-94B0-4E81-90EF-75CC75610EE8}" type="datetimeFigureOut">
              <a:rPr lang="en-GB"/>
              <a:pPr>
                <a:defRPr/>
              </a:pPr>
              <a:t>15/03/2022</a:t>
            </a:fld>
            <a:endParaRPr lang="en-GB"/>
          </a:p>
        </p:txBody>
      </p:sp>
      <p:sp>
        <p:nvSpPr>
          <p:cNvPr id="6" name="Footer Placeholder 4">
            <a:extLst>
              <a:ext uri="{FF2B5EF4-FFF2-40B4-BE49-F238E27FC236}">
                <a16:creationId xmlns:a16="http://schemas.microsoft.com/office/drawing/2014/main" id="{235A3D66-A30B-4CE1-BC53-BC65E6FE2E04}"/>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0D1DFC69-06A3-4241-8422-959D7A0BB0F3}"/>
              </a:ext>
            </a:extLst>
          </p:cNvPr>
          <p:cNvSpPr>
            <a:spLocks noGrp="1"/>
          </p:cNvSpPr>
          <p:nvPr>
            <p:ph type="sldNum" sz="quarter" idx="12"/>
          </p:nvPr>
        </p:nvSpPr>
        <p:spPr/>
        <p:txBody>
          <a:bodyPr/>
          <a:lstStyle>
            <a:lvl1pPr>
              <a:defRPr/>
            </a:lvl1pPr>
          </a:lstStyle>
          <a:p>
            <a:pPr>
              <a:defRPr/>
            </a:pPr>
            <a:fld id="{DF21D54F-A05E-4ABB-B1F8-9B2C8EEBCDBA}" type="slidenum">
              <a:rPr lang="en-GB"/>
              <a:pPr>
                <a:defRPr/>
              </a:pPr>
              <a:t>‹#›</a:t>
            </a:fld>
            <a:endParaRPr lang="en-GB"/>
          </a:p>
        </p:txBody>
      </p:sp>
    </p:spTree>
    <p:extLst>
      <p:ext uri="{BB962C8B-B14F-4D97-AF65-F5344CB8AC3E}">
        <p14:creationId xmlns:p14="http://schemas.microsoft.com/office/powerpoint/2010/main" val="1774787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D24177CD-723A-4006-8242-98BF09A51495}"/>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E7C0E429-03C8-4F3A-BD79-39C046B4F649}"/>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EDDCF63C-EDF4-4669-89EF-06B446F1FC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6B032972-2C37-4E71-9A1C-3A37C679E4D9}" type="datetimeFigureOut">
              <a:rPr lang="en-GB"/>
              <a:pPr>
                <a:defRPr/>
              </a:pPr>
              <a:t>15/03/2022</a:t>
            </a:fld>
            <a:endParaRPr lang="en-GB"/>
          </a:p>
        </p:txBody>
      </p:sp>
      <p:sp>
        <p:nvSpPr>
          <p:cNvPr id="5" name="Footer Placeholder 4">
            <a:extLst>
              <a:ext uri="{FF2B5EF4-FFF2-40B4-BE49-F238E27FC236}">
                <a16:creationId xmlns:a16="http://schemas.microsoft.com/office/drawing/2014/main" id="{0D8D3C18-73A5-4F42-9CB8-DB8EE53763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GB"/>
          </a:p>
        </p:txBody>
      </p:sp>
      <p:sp>
        <p:nvSpPr>
          <p:cNvPr id="6" name="Slide Number Placeholder 5">
            <a:extLst>
              <a:ext uri="{FF2B5EF4-FFF2-40B4-BE49-F238E27FC236}">
                <a16:creationId xmlns:a16="http://schemas.microsoft.com/office/drawing/2014/main" id="{3766A272-E708-4EB5-8001-B00B66ED60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6D4C7CB5-5C17-409E-B479-32C30330CB5C}"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41"/>
            <a:ext cx="10972800" cy="1143000"/>
          </a:xfrm>
          <a:prstGeom prst="rect">
            <a:avLst/>
          </a:prstGeom>
        </p:spPr>
        <p:txBody>
          <a:bodyPr vert="horz" lIns="104261" tIns="52131" rIns="104261" bIns="52131"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3"/>
            <a:ext cx="10972800" cy="4525963"/>
          </a:xfrm>
          <a:prstGeom prst="rect">
            <a:avLst/>
          </a:prstGeom>
        </p:spPr>
        <p:txBody>
          <a:bodyPr vert="horz" lIns="104261" tIns="52131" rIns="104261" bIns="5213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1" cy="365125"/>
          </a:xfrm>
          <a:prstGeom prst="rect">
            <a:avLst/>
          </a:prstGeom>
        </p:spPr>
        <p:txBody>
          <a:bodyPr vert="horz" lIns="104261" tIns="52131" rIns="104261" bIns="52131" rtlCol="0" anchor="ctr"/>
          <a:lstStyle>
            <a:lvl1pPr algn="l">
              <a:defRPr sz="1270">
                <a:solidFill>
                  <a:schemeClr val="tx1">
                    <a:tint val="75000"/>
                  </a:schemeClr>
                </a:solidFill>
              </a:defRPr>
            </a:lvl1pPr>
          </a:lstStyle>
          <a:p>
            <a:fld id="{FF03B932-D4F1-4A6D-BDEE-DA9527939778}" type="datetimeFigureOut">
              <a:rPr lang="en-GB" smtClean="0"/>
              <a:pPr/>
              <a:t>15/03/2022</a:t>
            </a:fld>
            <a:endParaRPr lang="en-GB" dirty="0"/>
          </a:p>
        </p:txBody>
      </p:sp>
      <p:sp>
        <p:nvSpPr>
          <p:cNvPr id="5" name="Footer Placeholder 4"/>
          <p:cNvSpPr>
            <a:spLocks noGrp="1"/>
          </p:cNvSpPr>
          <p:nvPr>
            <p:ph type="ftr" sz="quarter" idx="3"/>
          </p:nvPr>
        </p:nvSpPr>
        <p:spPr>
          <a:xfrm>
            <a:off x="4165603" y="6356351"/>
            <a:ext cx="3860800" cy="365125"/>
          </a:xfrm>
          <a:prstGeom prst="rect">
            <a:avLst/>
          </a:prstGeom>
        </p:spPr>
        <p:txBody>
          <a:bodyPr vert="horz" lIns="104261" tIns="52131" rIns="104261" bIns="52131" rtlCol="0" anchor="ctr"/>
          <a:lstStyle>
            <a:lvl1pPr algn="ctr">
              <a:defRPr sz="127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737599" y="6356351"/>
            <a:ext cx="2844801" cy="365125"/>
          </a:xfrm>
          <a:prstGeom prst="rect">
            <a:avLst/>
          </a:prstGeom>
        </p:spPr>
        <p:txBody>
          <a:bodyPr vert="horz" lIns="104261" tIns="52131" rIns="104261" bIns="52131" rtlCol="0" anchor="ctr"/>
          <a:lstStyle>
            <a:lvl1pPr algn="r">
              <a:defRPr sz="1270">
                <a:solidFill>
                  <a:schemeClr val="tx1">
                    <a:tint val="75000"/>
                  </a:schemeClr>
                </a:solidFill>
              </a:defRPr>
            </a:lvl1pPr>
          </a:lstStyle>
          <a:p>
            <a:fld id="{F84AE1D5-C1B1-444B-8957-3A578C81D29C}" type="slidenum">
              <a:rPr lang="en-GB" smtClean="0"/>
              <a:pPr/>
              <a:t>‹#›</a:t>
            </a:fld>
            <a:endParaRPr lang="en-GB" dirty="0"/>
          </a:p>
        </p:txBody>
      </p:sp>
    </p:spTree>
    <p:extLst>
      <p:ext uri="{BB962C8B-B14F-4D97-AF65-F5344CB8AC3E}">
        <p14:creationId xmlns:p14="http://schemas.microsoft.com/office/powerpoint/2010/main" val="14045626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45443" rtl="0" eaLnBrk="1" latinLnBrk="0" hangingPunct="1">
        <a:spcBef>
          <a:spcPct val="0"/>
        </a:spcBef>
        <a:buNone/>
        <a:defRPr sz="4534" kern="1200">
          <a:solidFill>
            <a:schemeClr val="tx1"/>
          </a:solidFill>
          <a:latin typeface="+mj-lt"/>
          <a:ea typeface="+mj-ea"/>
          <a:cs typeface="+mj-cs"/>
        </a:defRPr>
      </a:lvl1pPr>
    </p:titleStyle>
    <p:bodyStyle>
      <a:lvl1pPr marL="354540" indent="-354540" algn="l" defTabSz="945443" rtl="0" eaLnBrk="1" latinLnBrk="0" hangingPunct="1">
        <a:spcBef>
          <a:spcPct val="20000"/>
        </a:spcBef>
        <a:buFont typeface="Arial" pitchFamily="34" charset="0"/>
        <a:buChar char="•"/>
        <a:defRPr sz="3264" kern="1200">
          <a:solidFill>
            <a:schemeClr val="tx1"/>
          </a:solidFill>
          <a:latin typeface="+mn-lt"/>
          <a:ea typeface="+mn-ea"/>
          <a:cs typeface="+mn-cs"/>
        </a:defRPr>
      </a:lvl1pPr>
      <a:lvl2pPr marL="768174" indent="-295452" algn="l" defTabSz="945443" rtl="0" eaLnBrk="1" latinLnBrk="0" hangingPunct="1">
        <a:spcBef>
          <a:spcPct val="20000"/>
        </a:spcBef>
        <a:buFont typeface="Arial" pitchFamily="34" charset="0"/>
        <a:buChar char="–"/>
        <a:defRPr sz="2902" kern="1200">
          <a:solidFill>
            <a:schemeClr val="tx1"/>
          </a:solidFill>
          <a:latin typeface="+mn-lt"/>
          <a:ea typeface="+mn-ea"/>
          <a:cs typeface="+mn-cs"/>
        </a:defRPr>
      </a:lvl2pPr>
      <a:lvl3pPr marL="1181805" indent="-236360" algn="l" defTabSz="945443" rtl="0" eaLnBrk="1" latinLnBrk="0" hangingPunct="1">
        <a:spcBef>
          <a:spcPct val="20000"/>
        </a:spcBef>
        <a:buFont typeface="Arial" pitchFamily="34" charset="0"/>
        <a:buChar char="•"/>
        <a:defRPr sz="2448" kern="1200">
          <a:solidFill>
            <a:schemeClr val="tx1"/>
          </a:solidFill>
          <a:latin typeface="+mn-lt"/>
          <a:ea typeface="+mn-ea"/>
          <a:cs typeface="+mn-cs"/>
        </a:defRPr>
      </a:lvl3pPr>
      <a:lvl4pPr marL="1654526" indent="-236360" algn="l" defTabSz="945443" rtl="0" eaLnBrk="1" latinLnBrk="0" hangingPunct="1">
        <a:spcBef>
          <a:spcPct val="20000"/>
        </a:spcBef>
        <a:buFont typeface="Arial" pitchFamily="34" charset="0"/>
        <a:buChar char="–"/>
        <a:defRPr sz="2086" kern="1200">
          <a:solidFill>
            <a:schemeClr val="tx1"/>
          </a:solidFill>
          <a:latin typeface="+mn-lt"/>
          <a:ea typeface="+mn-ea"/>
          <a:cs typeface="+mn-cs"/>
        </a:defRPr>
      </a:lvl4pPr>
      <a:lvl5pPr marL="2127249" indent="-236360" algn="l" defTabSz="945443" rtl="0" eaLnBrk="1" latinLnBrk="0" hangingPunct="1">
        <a:spcBef>
          <a:spcPct val="20000"/>
        </a:spcBef>
        <a:buFont typeface="Arial" pitchFamily="34" charset="0"/>
        <a:buChar char="»"/>
        <a:defRPr sz="2086" kern="1200">
          <a:solidFill>
            <a:schemeClr val="tx1"/>
          </a:solidFill>
          <a:latin typeface="+mn-lt"/>
          <a:ea typeface="+mn-ea"/>
          <a:cs typeface="+mn-cs"/>
        </a:defRPr>
      </a:lvl5pPr>
      <a:lvl6pPr marL="2599970" indent="-236360" algn="l" defTabSz="945443" rtl="0" eaLnBrk="1" latinLnBrk="0" hangingPunct="1">
        <a:spcBef>
          <a:spcPct val="20000"/>
        </a:spcBef>
        <a:buFont typeface="Arial" pitchFamily="34" charset="0"/>
        <a:buChar char="•"/>
        <a:defRPr sz="2086" kern="1200">
          <a:solidFill>
            <a:schemeClr val="tx1"/>
          </a:solidFill>
          <a:latin typeface="+mn-lt"/>
          <a:ea typeface="+mn-ea"/>
          <a:cs typeface="+mn-cs"/>
        </a:defRPr>
      </a:lvl6pPr>
      <a:lvl7pPr marL="3072692" indent="-236360" algn="l" defTabSz="945443" rtl="0" eaLnBrk="1" latinLnBrk="0" hangingPunct="1">
        <a:spcBef>
          <a:spcPct val="20000"/>
        </a:spcBef>
        <a:buFont typeface="Arial" pitchFamily="34" charset="0"/>
        <a:buChar char="•"/>
        <a:defRPr sz="2086" kern="1200">
          <a:solidFill>
            <a:schemeClr val="tx1"/>
          </a:solidFill>
          <a:latin typeface="+mn-lt"/>
          <a:ea typeface="+mn-ea"/>
          <a:cs typeface="+mn-cs"/>
        </a:defRPr>
      </a:lvl7pPr>
      <a:lvl8pPr marL="3545413" indent="-236360" algn="l" defTabSz="945443" rtl="0" eaLnBrk="1" latinLnBrk="0" hangingPunct="1">
        <a:spcBef>
          <a:spcPct val="20000"/>
        </a:spcBef>
        <a:buFont typeface="Arial" pitchFamily="34" charset="0"/>
        <a:buChar char="•"/>
        <a:defRPr sz="2086" kern="1200">
          <a:solidFill>
            <a:schemeClr val="tx1"/>
          </a:solidFill>
          <a:latin typeface="+mn-lt"/>
          <a:ea typeface="+mn-ea"/>
          <a:cs typeface="+mn-cs"/>
        </a:defRPr>
      </a:lvl8pPr>
      <a:lvl9pPr marL="4018135" indent="-236360" algn="l" defTabSz="945443" rtl="0" eaLnBrk="1" latinLnBrk="0" hangingPunct="1">
        <a:spcBef>
          <a:spcPct val="20000"/>
        </a:spcBef>
        <a:buFont typeface="Arial" pitchFamily="34" charset="0"/>
        <a:buChar char="•"/>
        <a:defRPr sz="2086" kern="1200">
          <a:solidFill>
            <a:schemeClr val="tx1"/>
          </a:solidFill>
          <a:latin typeface="+mn-lt"/>
          <a:ea typeface="+mn-ea"/>
          <a:cs typeface="+mn-cs"/>
        </a:defRPr>
      </a:lvl9pPr>
    </p:bodyStyle>
    <p:otherStyle>
      <a:defPPr>
        <a:defRPr lang="en-US"/>
      </a:defPPr>
      <a:lvl1pPr marL="0" algn="l" defTabSz="945443" rtl="0" eaLnBrk="1" latinLnBrk="0" hangingPunct="1">
        <a:defRPr sz="1904" kern="1200">
          <a:solidFill>
            <a:schemeClr val="tx1"/>
          </a:solidFill>
          <a:latin typeface="+mn-lt"/>
          <a:ea typeface="+mn-ea"/>
          <a:cs typeface="+mn-cs"/>
        </a:defRPr>
      </a:lvl1pPr>
      <a:lvl2pPr marL="472723" algn="l" defTabSz="945443" rtl="0" eaLnBrk="1" latinLnBrk="0" hangingPunct="1">
        <a:defRPr sz="1904" kern="1200">
          <a:solidFill>
            <a:schemeClr val="tx1"/>
          </a:solidFill>
          <a:latin typeface="+mn-lt"/>
          <a:ea typeface="+mn-ea"/>
          <a:cs typeface="+mn-cs"/>
        </a:defRPr>
      </a:lvl2pPr>
      <a:lvl3pPr marL="945443" algn="l" defTabSz="945443" rtl="0" eaLnBrk="1" latinLnBrk="0" hangingPunct="1">
        <a:defRPr sz="1904" kern="1200">
          <a:solidFill>
            <a:schemeClr val="tx1"/>
          </a:solidFill>
          <a:latin typeface="+mn-lt"/>
          <a:ea typeface="+mn-ea"/>
          <a:cs typeface="+mn-cs"/>
        </a:defRPr>
      </a:lvl3pPr>
      <a:lvl4pPr marL="1418165" algn="l" defTabSz="945443" rtl="0" eaLnBrk="1" latinLnBrk="0" hangingPunct="1">
        <a:defRPr sz="1904" kern="1200">
          <a:solidFill>
            <a:schemeClr val="tx1"/>
          </a:solidFill>
          <a:latin typeface="+mn-lt"/>
          <a:ea typeface="+mn-ea"/>
          <a:cs typeface="+mn-cs"/>
        </a:defRPr>
      </a:lvl4pPr>
      <a:lvl5pPr marL="1890887" algn="l" defTabSz="945443" rtl="0" eaLnBrk="1" latinLnBrk="0" hangingPunct="1">
        <a:defRPr sz="1904" kern="1200">
          <a:solidFill>
            <a:schemeClr val="tx1"/>
          </a:solidFill>
          <a:latin typeface="+mn-lt"/>
          <a:ea typeface="+mn-ea"/>
          <a:cs typeface="+mn-cs"/>
        </a:defRPr>
      </a:lvl5pPr>
      <a:lvl6pPr marL="2363608" algn="l" defTabSz="945443" rtl="0" eaLnBrk="1" latinLnBrk="0" hangingPunct="1">
        <a:defRPr sz="1904" kern="1200">
          <a:solidFill>
            <a:schemeClr val="tx1"/>
          </a:solidFill>
          <a:latin typeface="+mn-lt"/>
          <a:ea typeface="+mn-ea"/>
          <a:cs typeface="+mn-cs"/>
        </a:defRPr>
      </a:lvl6pPr>
      <a:lvl7pPr marL="2836331" algn="l" defTabSz="945443" rtl="0" eaLnBrk="1" latinLnBrk="0" hangingPunct="1">
        <a:defRPr sz="1904" kern="1200">
          <a:solidFill>
            <a:schemeClr val="tx1"/>
          </a:solidFill>
          <a:latin typeface="+mn-lt"/>
          <a:ea typeface="+mn-ea"/>
          <a:cs typeface="+mn-cs"/>
        </a:defRPr>
      </a:lvl7pPr>
      <a:lvl8pPr marL="3309053" algn="l" defTabSz="945443" rtl="0" eaLnBrk="1" latinLnBrk="0" hangingPunct="1">
        <a:defRPr sz="1904" kern="1200">
          <a:solidFill>
            <a:schemeClr val="tx1"/>
          </a:solidFill>
          <a:latin typeface="+mn-lt"/>
          <a:ea typeface="+mn-ea"/>
          <a:cs typeface="+mn-cs"/>
        </a:defRPr>
      </a:lvl8pPr>
      <a:lvl9pPr marL="3781775" algn="l" defTabSz="945443" rtl="0" eaLnBrk="1" latinLnBrk="0" hangingPunct="1">
        <a:defRPr sz="190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9.emf"/><Relationship Id="rId7" Type="http://schemas.openxmlformats.org/officeDocument/2006/relationships/image" Target="../media/image25.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1.png"/><Relationship Id="rId5" Type="http://schemas.openxmlformats.org/officeDocument/2006/relationships/image" Target="../media/image23.png"/><Relationship Id="rId10" Type="http://schemas.openxmlformats.org/officeDocument/2006/relationships/image" Target="../media/image28.emf"/><Relationship Id="rId4" Type="http://schemas.openxmlformats.org/officeDocument/2006/relationships/image" Target="../media/image22.jpeg"/><Relationship Id="rId9" Type="http://schemas.openxmlformats.org/officeDocument/2006/relationships/image" Target="../media/image27.png"/></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emf"/><Relationship Id="rId7" Type="http://schemas.openxmlformats.org/officeDocument/2006/relationships/image" Target="../media/image32.emf"/><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31.gif"/><Relationship Id="rId5" Type="http://schemas.openxmlformats.org/officeDocument/2006/relationships/image" Target="../media/image30.png"/><Relationship Id="rId4" Type="http://schemas.openxmlformats.org/officeDocument/2006/relationships/image" Target="../media/image29.emf"/></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a:extLst>
              <a:ext uri="{FF2B5EF4-FFF2-40B4-BE49-F238E27FC236}">
                <a16:creationId xmlns:a16="http://schemas.microsoft.com/office/drawing/2014/main" id="{BB790009-B250-47CB-9197-89613516CFF1}"/>
              </a:ext>
            </a:extLst>
          </p:cNvPr>
          <p:cNvSpPr>
            <a:spLocks noGrp="1" noChangeArrowheads="1"/>
          </p:cNvSpPr>
          <p:nvPr>
            <p:ph type="title"/>
          </p:nvPr>
        </p:nvSpPr>
        <p:spPr/>
        <p:txBody>
          <a:bodyPr/>
          <a:lstStyle/>
          <a:p>
            <a:r>
              <a:rPr lang="en-GB" altLang="en-US"/>
              <a:t>Injury Minimization Programme for Schools</a:t>
            </a:r>
          </a:p>
        </p:txBody>
      </p:sp>
      <p:pic>
        <p:nvPicPr>
          <p:cNvPr id="2051" name="Picture 4" descr="A picture containing text&#10;&#10;Description automatically generated">
            <a:extLst>
              <a:ext uri="{FF2B5EF4-FFF2-40B4-BE49-F238E27FC236}">
                <a16:creationId xmlns:a16="http://schemas.microsoft.com/office/drawing/2014/main" id="{07E05234-C99B-43A7-9E22-55B88495BE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8963" y="1570038"/>
            <a:ext cx="3633787" cy="478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BE9EA-EDF4-4096-9B58-EB661768874F}"/>
              </a:ext>
            </a:extLst>
          </p:cNvPr>
          <p:cNvSpPr>
            <a:spLocks noGrp="1"/>
          </p:cNvSpPr>
          <p:nvPr>
            <p:ph type="title"/>
          </p:nvPr>
        </p:nvSpPr>
        <p:spPr>
          <a:xfrm>
            <a:off x="838200" y="365125"/>
            <a:ext cx="10097655" cy="1325563"/>
          </a:xfrm>
          <a:solidFill>
            <a:srgbClr val="FFFF00"/>
          </a:solidFill>
        </p:spPr>
        <p:txBody>
          <a:bodyPr/>
          <a:lstStyle/>
          <a:p>
            <a:r>
              <a:rPr lang="en-GB" dirty="0"/>
              <a:t>Electricity</a:t>
            </a:r>
          </a:p>
        </p:txBody>
      </p:sp>
      <p:pic>
        <p:nvPicPr>
          <p:cNvPr id="4" name="Content Placeholder 3">
            <a:extLst>
              <a:ext uri="{FF2B5EF4-FFF2-40B4-BE49-F238E27FC236}">
                <a16:creationId xmlns:a16="http://schemas.microsoft.com/office/drawing/2014/main" id="{42DA7325-062E-4930-B794-74608C52EC3C}"/>
              </a:ext>
            </a:extLst>
          </p:cNvPr>
          <p:cNvPicPr>
            <a:picLocks noGrp="1" noChangeAspect="1"/>
          </p:cNvPicPr>
          <p:nvPr>
            <p:ph idx="1"/>
          </p:nvPr>
        </p:nvPicPr>
        <p:blipFill>
          <a:blip r:embed="rId2"/>
          <a:stretch>
            <a:fillRect/>
          </a:stretch>
        </p:blipFill>
        <p:spPr>
          <a:xfrm>
            <a:off x="10780367" y="5291859"/>
            <a:ext cx="920576" cy="1201016"/>
          </a:xfrm>
          <a:prstGeom prst="rect">
            <a:avLst/>
          </a:prstGeom>
        </p:spPr>
      </p:pic>
      <p:pic>
        <p:nvPicPr>
          <p:cNvPr id="6" name="Picture 5">
            <a:extLst>
              <a:ext uri="{FF2B5EF4-FFF2-40B4-BE49-F238E27FC236}">
                <a16:creationId xmlns:a16="http://schemas.microsoft.com/office/drawing/2014/main" id="{257F113B-D754-4BFD-88A6-1B5E629F295B}"/>
              </a:ext>
            </a:extLst>
          </p:cNvPr>
          <p:cNvPicPr>
            <a:picLocks noChangeAspect="1"/>
          </p:cNvPicPr>
          <p:nvPr/>
        </p:nvPicPr>
        <p:blipFill>
          <a:blip r:embed="rId3"/>
          <a:stretch>
            <a:fillRect/>
          </a:stretch>
        </p:blipFill>
        <p:spPr>
          <a:xfrm>
            <a:off x="838200" y="2428576"/>
            <a:ext cx="4337374" cy="2354695"/>
          </a:xfrm>
          <a:prstGeom prst="rect">
            <a:avLst/>
          </a:prstGeom>
        </p:spPr>
      </p:pic>
      <p:pic>
        <p:nvPicPr>
          <p:cNvPr id="8" name="Picture 7">
            <a:extLst>
              <a:ext uri="{FF2B5EF4-FFF2-40B4-BE49-F238E27FC236}">
                <a16:creationId xmlns:a16="http://schemas.microsoft.com/office/drawing/2014/main" id="{9FC41157-56BC-4E2D-A154-53CF4F9C3BAC}"/>
              </a:ext>
            </a:extLst>
          </p:cNvPr>
          <p:cNvPicPr>
            <a:picLocks noChangeAspect="1"/>
          </p:cNvPicPr>
          <p:nvPr/>
        </p:nvPicPr>
        <p:blipFill>
          <a:blip r:embed="rId4"/>
          <a:stretch>
            <a:fillRect/>
          </a:stretch>
        </p:blipFill>
        <p:spPr>
          <a:xfrm>
            <a:off x="6598481" y="2428576"/>
            <a:ext cx="4337374" cy="2399123"/>
          </a:xfrm>
          <a:prstGeom prst="rect">
            <a:avLst/>
          </a:prstGeom>
        </p:spPr>
      </p:pic>
    </p:spTree>
    <p:extLst>
      <p:ext uri="{BB962C8B-B14F-4D97-AF65-F5344CB8AC3E}">
        <p14:creationId xmlns:p14="http://schemas.microsoft.com/office/powerpoint/2010/main" val="7844539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L425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69147" y="685348"/>
            <a:ext cx="8778212" cy="5520986"/>
          </a:xfrm>
          <a:prstGeom prst="rect">
            <a:avLst/>
          </a:prstGeom>
        </p:spPr>
      </p:pic>
      <p:grpSp>
        <p:nvGrpSpPr>
          <p:cNvPr id="2" name="Group 1"/>
          <p:cNvGrpSpPr/>
          <p:nvPr/>
        </p:nvGrpSpPr>
        <p:grpSpPr>
          <a:xfrm>
            <a:off x="1814628" y="2862893"/>
            <a:ext cx="4635091" cy="2577337"/>
            <a:chOff x="532897" y="2862893"/>
            <a:chExt cx="4372805" cy="2577336"/>
          </a:xfrm>
        </p:grpSpPr>
        <p:sp>
          <p:nvSpPr>
            <p:cNvPr id="26" name="Freeform 25"/>
            <p:cNvSpPr/>
            <p:nvPr/>
          </p:nvSpPr>
          <p:spPr>
            <a:xfrm rot="20325157" flipV="1">
              <a:off x="532897" y="2862893"/>
              <a:ext cx="4372805" cy="903758"/>
            </a:xfrm>
            <a:custGeom>
              <a:avLst/>
              <a:gdLst>
                <a:gd name="connsiteX0" fmla="*/ 0 w 4531710"/>
                <a:gd name="connsiteY0" fmla="*/ 644666 h 1183492"/>
                <a:gd name="connsiteX1" fmla="*/ 202050 w 4531710"/>
                <a:gd name="connsiteY1" fmla="*/ 1183492 h 1183492"/>
                <a:gd name="connsiteX2" fmla="*/ 221293 w 4531710"/>
                <a:gd name="connsiteY2" fmla="*/ 625422 h 1183492"/>
                <a:gd name="connsiteX3" fmla="*/ 490694 w 4531710"/>
                <a:gd name="connsiteY3" fmla="*/ 1106517 h 1183492"/>
                <a:gd name="connsiteX4" fmla="*/ 538802 w 4531710"/>
                <a:gd name="connsiteY4" fmla="*/ 586935 h 1183492"/>
                <a:gd name="connsiteX5" fmla="*/ 808203 w 4531710"/>
                <a:gd name="connsiteY5" fmla="*/ 1010298 h 1183492"/>
                <a:gd name="connsiteX6" fmla="*/ 856310 w 4531710"/>
                <a:gd name="connsiteY6" fmla="*/ 509960 h 1183492"/>
                <a:gd name="connsiteX7" fmla="*/ 1202683 w 4531710"/>
                <a:gd name="connsiteY7" fmla="*/ 952566 h 1183492"/>
                <a:gd name="connsiteX8" fmla="*/ 1231547 w 4531710"/>
                <a:gd name="connsiteY8" fmla="*/ 471472 h 1183492"/>
                <a:gd name="connsiteX9" fmla="*/ 1558677 w 4531710"/>
                <a:gd name="connsiteY9" fmla="*/ 875591 h 1183492"/>
                <a:gd name="connsiteX10" fmla="*/ 1587541 w 4531710"/>
                <a:gd name="connsiteY10" fmla="*/ 452228 h 1183492"/>
                <a:gd name="connsiteX11" fmla="*/ 1905050 w 4531710"/>
                <a:gd name="connsiteY11" fmla="*/ 788994 h 1183492"/>
                <a:gd name="connsiteX12" fmla="*/ 1924293 w 4531710"/>
                <a:gd name="connsiteY12" fmla="*/ 375253 h 1183492"/>
                <a:gd name="connsiteX13" fmla="*/ 2184072 w 4531710"/>
                <a:gd name="connsiteY13" fmla="*/ 712019 h 1183492"/>
                <a:gd name="connsiteX14" fmla="*/ 2251422 w 4531710"/>
                <a:gd name="connsiteY14" fmla="*/ 327144 h 1183492"/>
                <a:gd name="connsiteX15" fmla="*/ 2482338 w 4531710"/>
                <a:gd name="connsiteY15" fmla="*/ 615800 h 1183492"/>
                <a:gd name="connsiteX16" fmla="*/ 2568931 w 4531710"/>
                <a:gd name="connsiteY16" fmla="*/ 307900 h 1183492"/>
                <a:gd name="connsiteX17" fmla="*/ 2770982 w 4531710"/>
                <a:gd name="connsiteY17" fmla="*/ 558069 h 1183492"/>
                <a:gd name="connsiteX18" fmla="*/ 2896061 w 4531710"/>
                <a:gd name="connsiteY18" fmla="*/ 269413 h 1183492"/>
                <a:gd name="connsiteX19" fmla="*/ 3059626 w 4531710"/>
                <a:gd name="connsiteY19" fmla="*/ 413741 h 1183492"/>
                <a:gd name="connsiteX20" fmla="*/ 3136597 w 4531710"/>
                <a:gd name="connsiteY20" fmla="*/ 259791 h 1183492"/>
                <a:gd name="connsiteX21" fmla="*/ 3261676 w 4531710"/>
                <a:gd name="connsiteY21" fmla="*/ 346388 h 1183492"/>
                <a:gd name="connsiteX22" fmla="*/ 3280919 w 4531710"/>
                <a:gd name="connsiteY22" fmla="*/ 230925 h 1183492"/>
                <a:gd name="connsiteX23" fmla="*/ 3377134 w 4531710"/>
                <a:gd name="connsiteY23" fmla="*/ 317522 h 1183492"/>
                <a:gd name="connsiteX24" fmla="*/ 3415620 w 4531710"/>
                <a:gd name="connsiteY24" fmla="*/ 230925 h 1183492"/>
                <a:gd name="connsiteX25" fmla="*/ 3502213 w 4531710"/>
                <a:gd name="connsiteY25" fmla="*/ 288656 h 1183492"/>
                <a:gd name="connsiteX26" fmla="*/ 3579185 w 4531710"/>
                <a:gd name="connsiteY26" fmla="*/ 192437 h 1183492"/>
                <a:gd name="connsiteX27" fmla="*/ 3829343 w 4531710"/>
                <a:gd name="connsiteY27" fmla="*/ 192437 h 1183492"/>
                <a:gd name="connsiteX28" fmla="*/ 4310416 w 4531710"/>
                <a:gd name="connsiteY28" fmla="*/ 38487 h 1183492"/>
                <a:gd name="connsiteX29" fmla="*/ 4531710 w 4531710"/>
                <a:gd name="connsiteY29" fmla="*/ 9622 h 1183492"/>
                <a:gd name="connsiteX30" fmla="*/ 4483602 w 4531710"/>
                <a:gd name="connsiteY30" fmla="*/ 0 h 1183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531710" h="1183492">
                  <a:moveTo>
                    <a:pt x="0" y="644666"/>
                  </a:moveTo>
                  <a:lnTo>
                    <a:pt x="202050" y="1183492"/>
                  </a:lnTo>
                  <a:lnTo>
                    <a:pt x="221293" y="625422"/>
                  </a:lnTo>
                  <a:lnTo>
                    <a:pt x="490694" y="1106517"/>
                  </a:lnTo>
                  <a:lnTo>
                    <a:pt x="538802" y="586935"/>
                  </a:lnTo>
                  <a:lnTo>
                    <a:pt x="808203" y="1010298"/>
                  </a:lnTo>
                  <a:lnTo>
                    <a:pt x="856310" y="509960"/>
                  </a:lnTo>
                  <a:lnTo>
                    <a:pt x="1202683" y="952566"/>
                  </a:lnTo>
                  <a:lnTo>
                    <a:pt x="1231547" y="471472"/>
                  </a:lnTo>
                  <a:lnTo>
                    <a:pt x="1558677" y="875591"/>
                  </a:lnTo>
                  <a:lnTo>
                    <a:pt x="1587541" y="452228"/>
                  </a:lnTo>
                  <a:lnTo>
                    <a:pt x="1905050" y="788994"/>
                  </a:lnTo>
                  <a:lnTo>
                    <a:pt x="1924293" y="375253"/>
                  </a:lnTo>
                  <a:lnTo>
                    <a:pt x="2184072" y="712019"/>
                  </a:lnTo>
                  <a:lnTo>
                    <a:pt x="2251422" y="327144"/>
                  </a:lnTo>
                  <a:lnTo>
                    <a:pt x="2482338" y="615800"/>
                  </a:lnTo>
                  <a:lnTo>
                    <a:pt x="2568931" y="307900"/>
                  </a:lnTo>
                  <a:lnTo>
                    <a:pt x="2770982" y="558069"/>
                  </a:lnTo>
                  <a:lnTo>
                    <a:pt x="2896061" y="269413"/>
                  </a:lnTo>
                  <a:lnTo>
                    <a:pt x="3059626" y="413741"/>
                  </a:lnTo>
                  <a:lnTo>
                    <a:pt x="3136597" y="259791"/>
                  </a:lnTo>
                  <a:lnTo>
                    <a:pt x="3261676" y="346388"/>
                  </a:lnTo>
                  <a:lnTo>
                    <a:pt x="3280919" y="230925"/>
                  </a:lnTo>
                  <a:lnTo>
                    <a:pt x="3377134" y="317522"/>
                  </a:lnTo>
                  <a:lnTo>
                    <a:pt x="3415620" y="230925"/>
                  </a:lnTo>
                  <a:lnTo>
                    <a:pt x="3502213" y="288656"/>
                  </a:lnTo>
                  <a:lnTo>
                    <a:pt x="3579185" y="192437"/>
                  </a:lnTo>
                  <a:lnTo>
                    <a:pt x="3829343" y="192437"/>
                  </a:lnTo>
                  <a:lnTo>
                    <a:pt x="4310416" y="38487"/>
                  </a:lnTo>
                  <a:lnTo>
                    <a:pt x="4531710" y="9622"/>
                  </a:lnTo>
                  <a:lnTo>
                    <a:pt x="4483602" y="0"/>
                  </a:lnTo>
                </a:path>
              </a:pathLst>
            </a:custGeom>
            <a:ln w="762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945443" eaLnBrk="1" fontAlgn="auto" hangingPunct="1">
                <a:spcBef>
                  <a:spcPts val="0"/>
                </a:spcBef>
                <a:spcAft>
                  <a:spcPts val="0"/>
                </a:spcAft>
              </a:pPr>
              <a:endParaRPr lang="en-US" sz="1904">
                <a:solidFill>
                  <a:prstClr val="black"/>
                </a:solidFill>
                <a:latin typeface="Calibri"/>
              </a:endParaRPr>
            </a:p>
          </p:txBody>
        </p:sp>
        <p:sp>
          <p:nvSpPr>
            <p:cNvPr id="28" name="Freeform 27"/>
            <p:cNvSpPr/>
            <p:nvPr/>
          </p:nvSpPr>
          <p:spPr>
            <a:xfrm rot="10800000">
              <a:off x="1992588" y="3733975"/>
              <a:ext cx="1328858" cy="1706254"/>
            </a:xfrm>
            <a:custGeom>
              <a:avLst/>
              <a:gdLst>
                <a:gd name="connsiteX0" fmla="*/ 0 w 2665146"/>
                <a:gd name="connsiteY0" fmla="*/ 0 h 2203412"/>
                <a:gd name="connsiteX1" fmla="*/ 0 w 2665146"/>
                <a:gd name="connsiteY1" fmla="*/ 0 h 2203412"/>
                <a:gd name="connsiteX2" fmla="*/ 9621 w 2665146"/>
                <a:gd name="connsiteY2" fmla="*/ 1077652 h 2203412"/>
                <a:gd name="connsiteX3" fmla="*/ 1433598 w 2665146"/>
                <a:gd name="connsiteY3" fmla="*/ 1068030 h 2203412"/>
                <a:gd name="connsiteX4" fmla="*/ 1202683 w 2665146"/>
                <a:gd name="connsiteY4" fmla="*/ 1193114 h 2203412"/>
                <a:gd name="connsiteX5" fmla="*/ 1799214 w 2665146"/>
                <a:gd name="connsiteY5" fmla="*/ 1558746 h 2203412"/>
                <a:gd name="connsiteX6" fmla="*/ 1635649 w 2665146"/>
                <a:gd name="connsiteY6" fmla="*/ 1654965 h 2203412"/>
                <a:gd name="connsiteX7" fmla="*/ 2655524 w 2665146"/>
                <a:gd name="connsiteY7" fmla="*/ 2203412 h 2203412"/>
                <a:gd name="connsiteX8" fmla="*/ 2068615 w 2665146"/>
                <a:gd name="connsiteY8" fmla="*/ 1501015 h 2203412"/>
                <a:gd name="connsiteX9" fmla="*/ 2222558 w 2665146"/>
                <a:gd name="connsiteY9" fmla="*/ 1395174 h 2203412"/>
                <a:gd name="connsiteX10" fmla="*/ 1856943 w 2665146"/>
                <a:gd name="connsiteY10" fmla="*/ 1077652 h 2203412"/>
                <a:gd name="connsiteX11" fmla="*/ 2665146 w 2665146"/>
                <a:gd name="connsiteY11" fmla="*/ 1068030 h 2203412"/>
                <a:gd name="connsiteX12" fmla="*/ 2665146 w 2665146"/>
                <a:gd name="connsiteY12" fmla="*/ 28866 h 2203412"/>
                <a:gd name="connsiteX13" fmla="*/ 0 w 2665146"/>
                <a:gd name="connsiteY13" fmla="*/ 0 h 2203412"/>
                <a:gd name="connsiteX0" fmla="*/ 0 w 2665146"/>
                <a:gd name="connsiteY0" fmla="*/ 0 h 2203412"/>
                <a:gd name="connsiteX1" fmla="*/ 0 w 2665146"/>
                <a:gd name="connsiteY1" fmla="*/ 0 h 2203412"/>
                <a:gd name="connsiteX2" fmla="*/ 9621 w 2665146"/>
                <a:gd name="connsiteY2" fmla="*/ 1077652 h 2203412"/>
                <a:gd name="connsiteX3" fmla="*/ 1433598 w 2665146"/>
                <a:gd name="connsiteY3" fmla="*/ 1068030 h 2203412"/>
                <a:gd name="connsiteX4" fmla="*/ 1202683 w 2665146"/>
                <a:gd name="connsiteY4" fmla="*/ 1193114 h 2203412"/>
                <a:gd name="connsiteX5" fmla="*/ 1799214 w 2665146"/>
                <a:gd name="connsiteY5" fmla="*/ 1558746 h 2203412"/>
                <a:gd name="connsiteX6" fmla="*/ 1635649 w 2665146"/>
                <a:gd name="connsiteY6" fmla="*/ 1654965 h 2203412"/>
                <a:gd name="connsiteX7" fmla="*/ 2655524 w 2665146"/>
                <a:gd name="connsiteY7" fmla="*/ 2203412 h 2203412"/>
                <a:gd name="connsiteX8" fmla="*/ 2068615 w 2665146"/>
                <a:gd name="connsiteY8" fmla="*/ 1501015 h 2203412"/>
                <a:gd name="connsiteX9" fmla="*/ 2222558 w 2665146"/>
                <a:gd name="connsiteY9" fmla="*/ 1395174 h 2203412"/>
                <a:gd name="connsiteX10" fmla="*/ 1856943 w 2665146"/>
                <a:gd name="connsiteY10" fmla="*/ 1077652 h 2203412"/>
                <a:gd name="connsiteX11" fmla="*/ 2665146 w 2665146"/>
                <a:gd name="connsiteY11" fmla="*/ 1068030 h 2203412"/>
                <a:gd name="connsiteX12" fmla="*/ 2665146 w 2665146"/>
                <a:gd name="connsiteY12" fmla="*/ 112971 h 2203412"/>
                <a:gd name="connsiteX13" fmla="*/ 0 w 2665146"/>
                <a:gd name="connsiteY13" fmla="*/ 0 h 2203412"/>
                <a:gd name="connsiteX0" fmla="*/ 0 w 2665146"/>
                <a:gd name="connsiteY0" fmla="*/ 0 h 2203412"/>
                <a:gd name="connsiteX1" fmla="*/ 0 w 2665146"/>
                <a:gd name="connsiteY1" fmla="*/ 0 h 2203412"/>
                <a:gd name="connsiteX2" fmla="*/ 9621 w 2665146"/>
                <a:gd name="connsiteY2" fmla="*/ 1077652 h 2203412"/>
                <a:gd name="connsiteX3" fmla="*/ 1433598 w 2665146"/>
                <a:gd name="connsiteY3" fmla="*/ 1068030 h 2203412"/>
                <a:gd name="connsiteX4" fmla="*/ 1202683 w 2665146"/>
                <a:gd name="connsiteY4" fmla="*/ 1193114 h 2203412"/>
                <a:gd name="connsiteX5" fmla="*/ 1799214 w 2665146"/>
                <a:gd name="connsiteY5" fmla="*/ 1558746 h 2203412"/>
                <a:gd name="connsiteX6" fmla="*/ 1635649 w 2665146"/>
                <a:gd name="connsiteY6" fmla="*/ 1654965 h 2203412"/>
                <a:gd name="connsiteX7" fmla="*/ 2655524 w 2665146"/>
                <a:gd name="connsiteY7" fmla="*/ 2203412 h 2203412"/>
                <a:gd name="connsiteX8" fmla="*/ 2068615 w 2665146"/>
                <a:gd name="connsiteY8" fmla="*/ 1501015 h 2203412"/>
                <a:gd name="connsiteX9" fmla="*/ 2222558 w 2665146"/>
                <a:gd name="connsiteY9" fmla="*/ 1395174 h 2203412"/>
                <a:gd name="connsiteX10" fmla="*/ 1856943 w 2665146"/>
                <a:gd name="connsiteY10" fmla="*/ 1077652 h 2203412"/>
                <a:gd name="connsiteX11" fmla="*/ 2665146 w 2665146"/>
                <a:gd name="connsiteY11" fmla="*/ 1126903 h 2203412"/>
                <a:gd name="connsiteX12" fmla="*/ 2665146 w 2665146"/>
                <a:gd name="connsiteY12" fmla="*/ 112971 h 2203412"/>
                <a:gd name="connsiteX13" fmla="*/ 0 w 2665146"/>
                <a:gd name="connsiteY13" fmla="*/ 0 h 2203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65146" h="2203412">
                  <a:moveTo>
                    <a:pt x="0" y="0"/>
                  </a:moveTo>
                  <a:lnTo>
                    <a:pt x="0" y="0"/>
                  </a:lnTo>
                  <a:lnTo>
                    <a:pt x="9621" y="1077652"/>
                  </a:lnTo>
                  <a:lnTo>
                    <a:pt x="1433598" y="1068030"/>
                  </a:lnTo>
                  <a:lnTo>
                    <a:pt x="1202683" y="1193114"/>
                  </a:lnTo>
                  <a:lnTo>
                    <a:pt x="1799214" y="1558746"/>
                  </a:lnTo>
                  <a:lnTo>
                    <a:pt x="1635649" y="1654965"/>
                  </a:lnTo>
                  <a:lnTo>
                    <a:pt x="2655524" y="2203412"/>
                  </a:lnTo>
                  <a:lnTo>
                    <a:pt x="2068615" y="1501015"/>
                  </a:lnTo>
                  <a:lnTo>
                    <a:pt x="2222558" y="1395174"/>
                  </a:lnTo>
                  <a:lnTo>
                    <a:pt x="1856943" y="1077652"/>
                  </a:lnTo>
                  <a:lnTo>
                    <a:pt x="2665146" y="1126903"/>
                  </a:lnTo>
                  <a:lnTo>
                    <a:pt x="2665146" y="112971"/>
                  </a:lnTo>
                  <a:lnTo>
                    <a:pt x="0" y="0"/>
                  </a:lnTo>
                  <a:close/>
                </a:path>
              </a:pathLst>
            </a:custGeom>
            <a:solidFill>
              <a:srgbClr val="FFFF00"/>
            </a:solidFill>
            <a:ln>
              <a:noFill/>
            </a:ln>
            <a:effectLst>
              <a:outerShdw blurRad="136525" dir="2700000" algn="tl" rotWithShape="0">
                <a:srgbClr val="FF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45443" eaLnBrk="1" fontAlgn="auto" hangingPunct="1">
                <a:spcBef>
                  <a:spcPts val="0"/>
                </a:spcBef>
                <a:spcAft>
                  <a:spcPts val="0"/>
                </a:spcAft>
              </a:pPr>
              <a:endParaRPr lang="en-US" sz="1904">
                <a:solidFill>
                  <a:srgbClr val="FFFF00"/>
                </a:solidFill>
                <a:latin typeface="Calibri"/>
              </a:endParaRPr>
            </a:p>
          </p:txBody>
        </p:sp>
        <p:sp>
          <p:nvSpPr>
            <p:cNvPr id="31" name="TextBox 30"/>
            <p:cNvSpPr txBox="1"/>
            <p:nvPr/>
          </p:nvSpPr>
          <p:spPr>
            <a:xfrm>
              <a:off x="2038059" y="4662529"/>
              <a:ext cx="1908256" cy="678391"/>
            </a:xfrm>
            <a:prstGeom prst="rect">
              <a:avLst/>
            </a:prstGeom>
            <a:noFill/>
          </p:spPr>
          <p:txBody>
            <a:bodyPr wrap="square" rtlCol="0">
              <a:spAutoFit/>
            </a:bodyPr>
            <a:lstStyle/>
            <a:p>
              <a:pPr defTabSz="945443" eaLnBrk="1" fontAlgn="auto" hangingPunct="1">
                <a:spcBef>
                  <a:spcPts val="0"/>
                </a:spcBef>
                <a:spcAft>
                  <a:spcPts val="0"/>
                </a:spcAft>
              </a:pPr>
              <a:r>
                <a:rPr lang="en-US" sz="1904" b="1" dirty="0">
                  <a:solidFill>
                    <a:prstClr val="black"/>
                  </a:solidFill>
                  <a:latin typeface="Arial"/>
                  <a:cs typeface="Arial"/>
                </a:rPr>
                <a:t>3</a:t>
              </a:r>
              <a:r>
                <a:rPr lang="en-US" sz="1904" b="1" baseline="30000" dirty="0">
                  <a:solidFill>
                    <a:prstClr val="black"/>
                  </a:solidFill>
                  <a:latin typeface="Arial"/>
                  <a:cs typeface="Arial"/>
                </a:rPr>
                <a:t>rd</a:t>
              </a:r>
              <a:r>
                <a:rPr lang="en-US" sz="1904" b="1" dirty="0">
                  <a:solidFill>
                    <a:prstClr val="black"/>
                  </a:solidFill>
                  <a:latin typeface="Arial"/>
                  <a:cs typeface="Arial"/>
                </a:rPr>
                <a:t> RAIL</a:t>
              </a:r>
            </a:p>
            <a:p>
              <a:pPr defTabSz="945443" eaLnBrk="1" fontAlgn="auto" hangingPunct="1">
                <a:spcBef>
                  <a:spcPts val="0"/>
                </a:spcBef>
                <a:spcAft>
                  <a:spcPts val="0"/>
                </a:spcAft>
              </a:pPr>
              <a:r>
                <a:rPr lang="en-US" sz="1904" dirty="0">
                  <a:solidFill>
                    <a:prstClr val="black"/>
                  </a:solidFill>
                  <a:latin typeface="Arial"/>
                  <a:cs typeface="Arial"/>
                </a:rPr>
                <a:t>750 volts</a:t>
              </a:r>
            </a:p>
          </p:txBody>
        </p:sp>
      </p:grpSp>
      <p:grpSp>
        <p:nvGrpSpPr>
          <p:cNvPr id="3" name="Group 2"/>
          <p:cNvGrpSpPr/>
          <p:nvPr/>
        </p:nvGrpSpPr>
        <p:grpSpPr>
          <a:xfrm>
            <a:off x="2115729" y="403865"/>
            <a:ext cx="4568606" cy="2269990"/>
            <a:chOff x="816960" y="403865"/>
            <a:chExt cx="4310082" cy="2269990"/>
          </a:xfrm>
        </p:grpSpPr>
        <p:sp>
          <p:nvSpPr>
            <p:cNvPr id="18" name="Freeform 17"/>
            <p:cNvSpPr/>
            <p:nvPr/>
          </p:nvSpPr>
          <p:spPr>
            <a:xfrm rot="2010102" flipV="1">
              <a:off x="1635985" y="1527987"/>
              <a:ext cx="3101318" cy="159704"/>
            </a:xfrm>
            <a:custGeom>
              <a:avLst/>
              <a:gdLst>
                <a:gd name="connsiteX0" fmla="*/ 0 w 4531710"/>
                <a:gd name="connsiteY0" fmla="*/ 644666 h 1183492"/>
                <a:gd name="connsiteX1" fmla="*/ 202050 w 4531710"/>
                <a:gd name="connsiteY1" fmla="*/ 1183492 h 1183492"/>
                <a:gd name="connsiteX2" fmla="*/ 221293 w 4531710"/>
                <a:gd name="connsiteY2" fmla="*/ 625422 h 1183492"/>
                <a:gd name="connsiteX3" fmla="*/ 490694 w 4531710"/>
                <a:gd name="connsiteY3" fmla="*/ 1106517 h 1183492"/>
                <a:gd name="connsiteX4" fmla="*/ 538802 w 4531710"/>
                <a:gd name="connsiteY4" fmla="*/ 586935 h 1183492"/>
                <a:gd name="connsiteX5" fmla="*/ 808203 w 4531710"/>
                <a:gd name="connsiteY5" fmla="*/ 1010298 h 1183492"/>
                <a:gd name="connsiteX6" fmla="*/ 856310 w 4531710"/>
                <a:gd name="connsiteY6" fmla="*/ 509960 h 1183492"/>
                <a:gd name="connsiteX7" fmla="*/ 1202683 w 4531710"/>
                <a:gd name="connsiteY7" fmla="*/ 952566 h 1183492"/>
                <a:gd name="connsiteX8" fmla="*/ 1231547 w 4531710"/>
                <a:gd name="connsiteY8" fmla="*/ 471472 h 1183492"/>
                <a:gd name="connsiteX9" fmla="*/ 1558677 w 4531710"/>
                <a:gd name="connsiteY9" fmla="*/ 875591 h 1183492"/>
                <a:gd name="connsiteX10" fmla="*/ 1587541 w 4531710"/>
                <a:gd name="connsiteY10" fmla="*/ 452228 h 1183492"/>
                <a:gd name="connsiteX11" fmla="*/ 1905050 w 4531710"/>
                <a:gd name="connsiteY11" fmla="*/ 788994 h 1183492"/>
                <a:gd name="connsiteX12" fmla="*/ 1924293 w 4531710"/>
                <a:gd name="connsiteY12" fmla="*/ 375253 h 1183492"/>
                <a:gd name="connsiteX13" fmla="*/ 2184072 w 4531710"/>
                <a:gd name="connsiteY13" fmla="*/ 712019 h 1183492"/>
                <a:gd name="connsiteX14" fmla="*/ 2251422 w 4531710"/>
                <a:gd name="connsiteY14" fmla="*/ 327144 h 1183492"/>
                <a:gd name="connsiteX15" fmla="*/ 2482338 w 4531710"/>
                <a:gd name="connsiteY15" fmla="*/ 615800 h 1183492"/>
                <a:gd name="connsiteX16" fmla="*/ 2568931 w 4531710"/>
                <a:gd name="connsiteY16" fmla="*/ 307900 h 1183492"/>
                <a:gd name="connsiteX17" fmla="*/ 2770982 w 4531710"/>
                <a:gd name="connsiteY17" fmla="*/ 558069 h 1183492"/>
                <a:gd name="connsiteX18" fmla="*/ 2896061 w 4531710"/>
                <a:gd name="connsiteY18" fmla="*/ 269413 h 1183492"/>
                <a:gd name="connsiteX19" fmla="*/ 3059626 w 4531710"/>
                <a:gd name="connsiteY19" fmla="*/ 413741 h 1183492"/>
                <a:gd name="connsiteX20" fmla="*/ 3136597 w 4531710"/>
                <a:gd name="connsiteY20" fmla="*/ 259791 h 1183492"/>
                <a:gd name="connsiteX21" fmla="*/ 3261676 w 4531710"/>
                <a:gd name="connsiteY21" fmla="*/ 346388 h 1183492"/>
                <a:gd name="connsiteX22" fmla="*/ 3280919 w 4531710"/>
                <a:gd name="connsiteY22" fmla="*/ 230925 h 1183492"/>
                <a:gd name="connsiteX23" fmla="*/ 3377134 w 4531710"/>
                <a:gd name="connsiteY23" fmla="*/ 317522 h 1183492"/>
                <a:gd name="connsiteX24" fmla="*/ 3415620 w 4531710"/>
                <a:gd name="connsiteY24" fmla="*/ 230925 h 1183492"/>
                <a:gd name="connsiteX25" fmla="*/ 3502213 w 4531710"/>
                <a:gd name="connsiteY25" fmla="*/ 288656 h 1183492"/>
                <a:gd name="connsiteX26" fmla="*/ 3579185 w 4531710"/>
                <a:gd name="connsiteY26" fmla="*/ 192437 h 1183492"/>
                <a:gd name="connsiteX27" fmla="*/ 3829343 w 4531710"/>
                <a:gd name="connsiteY27" fmla="*/ 192437 h 1183492"/>
                <a:gd name="connsiteX28" fmla="*/ 4310416 w 4531710"/>
                <a:gd name="connsiteY28" fmla="*/ 38487 h 1183492"/>
                <a:gd name="connsiteX29" fmla="*/ 4531710 w 4531710"/>
                <a:gd name="connsiteY29" fmla="*/ 9622 h 1183492"/>
                <a:gd name="connsiteX30" fmla="*/ 4483602 w 4531710"/>
                <a:gd name="connsiteY30" fmla="*/ 0 h 1183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531710" h="1183492">
                  <a:moveTo>
                    <a:pt x="0" y="644666"/>
                  </a:moveTo>
                  <a:lnTo>
                    <a:pt x="202050" y="1183492"/>
                  </a:lnTo>
                  <a:lnTo>
                    <a:pt x="221293" y="625422"/>
                  </a:lnTo>
                  <a:lnTo>
                    <a:pt x="490694" y="1106517"/>
                  </a:lnTo>
                  <a:lnTo>
                    <a:pt x="538802" y="586935"/>
                  </a:lnTo>
                  <a:lnTo>
                    <a:pt x="808203" y="1010298"/>
                  </a:lnTo>
                  <a:lnTo>
                    <a:pt x="856310" y="509960"/>
                  </a:lnTo>
                  <a:lnTo>
                    <a:pt x="1202683" y="952566"/>
                  </a:lnTo>
                  <a:lnTo>
                    <a:pt x="1231547" y="471472"/>
                  </a:lnTo>
                  <a:lnTo>
                    <a:pt x="1558677" y="875591"/>
                  </a:lnTo>
                  <a:lnTo>
                    <a:pt x="1587541" y="452228"/>
                  </a:lnTo>
                  <a:lnTo>
                    <a:pt x="1905050" y="788994"/>
                  </a:lnTo>
                  <a:lnTo>
                    <a:pt x="1924293" y="375253"/>
                  </a:lnTo>
                  <a:lnTo>
                    <a:pt x="2184072" y="712019"/>
                  </a:lnTo>
                  <a:lnTo>
                    <a:pt x="2251422" y="327144"/>
                  </a:lnTo>
                  <a:lnTo>
                    <a:pt x="2482338" y="615800"/>
                  </a:lnTo>
                  <a:lnTo>
                    <a:pt x="2568931" y="307900"/>
                  </a:lnTo>
                  <a:lnTo>
                    <a:pt x="2770982" y="558069"/>
                  </a:lnTo>
                  <a:lnTo>
                    <a:pt x="2896061" y="269413"/>
                  </a:lnTo>
                  <a:lnTo>
                    <a:pt x="3059626" y="413741"/>
                  </a:lnTo>
                  <a:lnTo>
                    <a:pt x="3136597" y="259791"/>
                  </a:lnTo>
                  <a:lnTo>
                    <a:pt x="3261676" y="346388"/>
                  </a:lnTo>
                  <a:lnTo>
                    <a:pt x="3280919" y="230925"/>
                  </a:lnTo>
                  <a:lnTo>
                    <a:pt x="3377134" y="317522"/>
                  </a:lnTo>
                  <a:lnTo>
                    <a:pt x="3415620" y="230925"/>
                  </a:lnTo>
                  <a:lnTo>
                    <a:pt x="3502213" y="288656"/>
                  </a:lnTo>
                  <a:lnTo>
                    <a:pt x="3579185" y="192437"/>
                  </a:lnTo>
                  <a:lnTo>
                    <a:pt x="3829343" y="192437"/>
                  </a:lnTo>
                  <a:lnTo>
                    <a:pt x="4310416" y="38487"/>
                  </a:lnTo>
                  <a:lnTo>
                    <a:pt x="4531710" y="9622"/>
                  </a:lnTo>
                  <a:lnTo>
                    <a:pt x="4483602" y="0"/>
                  </a:lnTo>
                </a:path>
              </a:pathLst>
            </a:custGeom>
            <a:ln w="762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945443" eaLnBrk="1" fontAlgn="auto" hangingPunct="1">
                <a:spcBef>
                  <a:spcPts val="0"/>
                </a:spcBef>
                <a:spcAft>
                  <a:spcPts val="0"/>
                </a:spcAft>
              </a:pPr>
              <a:endParaRPr lang="en-US" sz="1904">
                <a:solidFill>
                  <a:prstClr val="black"/>
                </a:solidFill>
                <a:latin typeface="Calibri"/>
              </a:endParaRPr>
            </a:p>
          </p:txBody>
        </p:sp>
        <p:sp>
          <p:nvSpPr>
            <p:cNvPr id="22" name="Freeform 21"/>
            <p:cNvSpPr/>
            <p:nvPr/>
          </p:nvSpPr>
          <p:spPr>
            <a:xfrm rot="2595080" flipV="1">
              <a:off x="2704615" y="1487035"/>
              <a:ext cx="2422427" cy="159704"/>
            </a:xfrm>
            <a:custGeom>
              <a:avLst/>
              <a:gdLst>
                <a:gd name="connsiteX0" fmla="*/ 0 w 4531710"/>
                <a:gd name="connsiteY0" fmla="*/ 644666 h 1183492"/>
                <a:gd name="connsiteX1" fmla="*/ 202050 w 4531710"/>
                <a:gd name="connsiteY1" fmla="*/ 1183492 h 1183492"/>
                <a:gd name="connsiteX2" fmla="*/ 221293 w 4531710"/>
                <a:gd name="connsiteY2" fmla="*/ 625422 h 1183492"/>
                <a:gd name="connsiteX3" fmla="*/ 490694 w 4531710"/>
                <a:gd name="connsiteY3" fmla="*/ 1106517 h 1183492"/>
                <a:gd name="connsiteX4" fmla="*/ 538802 w 4531710"/>
                <a:gd name="connsiteY4" fmla="*/ 586935 h 1183492"/>
                <a:gd name="connsiteX5" fmla="*/ 808203 w 4531710"/>
                <a:gd name="connsiteY5" fmla="*/ 1010298 h 1183492"/>
                <a:gd name="connsiteX6" fmla="*/ 856310 w 4531710"/>
                <a:gd name="connsiteY6" fmla="*/ 509960 h 1183492"/>
                <a:gd name="connsiteX7" fmla="*/ 1202683 w 4531710"/>
                <a:gd name="connsiteY7" fmla="*/ 952566 h 1183492"/>
                <a:gd name="connsiteX8" fmla="*/ 1231547 w 4531710"/>
                <a:gd name="connsiteY8" fmla="*/ 471472 h 1183492"/>
                <a:gd name="connsiteX9" fmla="*/ 1558677 w 4531710"/>
                <a:gd name="connsiteY9" fmla="*/ 875591 h 1183492"/>
                <a:gd name="connsiteX10" fmla="*/ 1587541 w 4531710"/>
                <a:gd name="connsiteY10" fmla="*/ 452228 h 1183492"/>
                <a:gd name="connsiteX11" fmla="*/ 1905050 w 4531710"/>
                <a:gd name="connsiteY11" fmla="*/ 788994 h 1183492"/>
                <a:gd name="connsiteX12" fmla="*/ 1924293 w 4531710"/>
                <a:gd name="connsiteY12" fmla="*/ 375253 h 1183492"/>
                <a:gd name="connsiteX13" fmla="*/ 2184072 w 4531710"/>
                <a:gd name="connsiteY13" fmla="*/ 712019 h 1183492"/>
                <a:gd name="connsiteX14" fmla="*/ 2251422 w 4531710"/>
                <a:gd name="connsiteY14" fmla="*/ 327144 h 1183492"/>
                <a:gd name="connsiteX15" fmla="*/ 2482338 w 4531710"/>
                <a:gd name="connsiteY15" fmla="*/ 615800 h 1183492"/>
                <a:gd name="connsiteX16" fmla="*/ 2568931 w 4531710"/>
                <a:gd name="connsiteY16" fmla="*/ 307900 h 1183492"/>
                <a:gd name="connsiteX17" fmla="*/ 2770982 w 4531710"/>
                <a:gd name="connsiteY17" fmla="*/ 558069 h 1183492"/>
                <a:gd name="connsiteX18" fmla="*/ 2896061 w 4531710"/>
                <a:gd name="connsiteY18" fmla="*/ 269413 h 1183492"/>
                <a:gd name="connsiteX19" fmla="*/ 3059626 w 4531710"/>
                <a:gd name="connsiteY19" fmla="*/ 413741 h 1183492"/>
                <a:gd name="connsiteX20" fmla="*/ 3136597 w 4531710"/>
                <a:gd name="connsiteY20" fmla="*/ 259791 h 1183492"/>
                <a:gd name="connsiteX21" fmla="*/ 3261676 w 4531710"/>
                <a:gd name="connsiteY21" fmla="*/ 346388 h 1183492"/>
                <a:gd name="connsiteX22" fmla="*/ 3280919 w 4531710"/>
                <a:gd name="connsiteY22" fmla="*/ 230925 h 1183492"/>
                <a:gd name="connsiteX23" fmla="*/ 3377134 w 4531710"/>
                <a:gd name="connsiteY23" fmla="*/ 317522 h 1183492"/>
                <a:gd name="connsiteX24" fmla="*/ 3415620 w 4531710"/>
                <a:gd name="connsiteY24" fmla="*/ 230925 h 1183492"/>
                <a:gd name="connsiteX25" fmla="*/ 3502213 w 4531710"/>
                <a:gd name="connsiteY25" fmla="*/ 288656 h 1183492"/>
                <a:gd name="connsiteX26" fmla="*/ 3579185 w 4531710"/>
                <a:gd name="connsiteY26" fmla="*/ 192437 h 1183492"/>
                <a:gd name="connsiteX27" fmla="*/ 3829343 w 4531710"/>
                <a:gd name="connsiteY27" fmla="*/ 192437 h 1183492"/>
                <a:gd name="connsiteX28" fmla="*/ 4310416 w 4531710"/>
                <a:gd name="connsiteY28" fmla="*/ 38487 h 1183492"/>
                <a:gd name="connsiteX29" fmla="*/ 4531710 w 4531710"/>
                <a:gd name="connsiteY29" fmla="*/ 9622 h 1183492"/>
                <a:gd name="connsiteX30" fmla="*/ 4483602 w 4531710"/>
                <a:gd name="connsiteY30" fmla="*/ 0 h 1183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531710" h="1183492">
                  <a:moveTo>
                    <a:pt x="0" y="644666"/>
                  </a:moveTo>
                  <a:lnTo>
                    <a:pt x="202050" y="1183492"/>
                  </a:lnTo>
                  <a:lnTo>
                    <a:pt x="221293" y="625422"/>
                  </a:lnTo>
                  <a:lnTo>
                    <a:pt x="490694" y="1106517"/>
                  </a:lnTo>
                  <a:lnTo>
                    <a:pt x="538802" y="586935"/>
                  </a:lnTo>
                  <a:lnTo>
                    <a:pt x="808203" y="1010298"/>
                  </a:lnTo>
                  <a:lnTo>
                    <a:pt x="856310" y="509960"/>
                  </a:lnTo>
                  <a:lnTo>
                    <a:pt x="1202683" y="952566"/>
                  </a:lnTo>
                  <a:lnTo>
                    <a:pt x="1231547" y="471472"/>
                  </a:lnTo>
                  <a:lnTo>
                    <a:pt x="1558677" y="875591"/>
                  </a:lnTo>
                  <a:lnTo>
                    <a:pt x="1587541" y="452228"/>
                  </a:lnTo>
                  <a:lnTo>
                    <a:pt x="1905050" y="788994"/>
                  </a:lnTo>
                  <a:lnTo>
                    <a:pt x="1924293" y="375253"/>
                  </a:lnTo>
                  <a:lnTo>
                    <a:pt x="2184072" y="712019"/>
                  </a:lnTo>
                  <a:lnTo>
                    <a:pt x="2251422" y="327144"/>
                  </a:lnTo>
                  <a:lnTo>
                    <a:pt x="2482338" y="615800"/>
                  </a:lnTo>
                  <a:lnTo>
                    <a:pt x="2568931" y="307900"/>
                  </a:lnTo>
                  <a:lnTo>
                    <a:pt x="2770982" y="558069"/>
                  </a:lnTo>
                  <a:lnTo>
                    <a:pt x="2896061" y="269413"/>
                  </a:lnTo>
                  <a:lnTo>
                    <a:pt x="3059626" y="413741"/>
                  </a:lnTo>
                  <a:lnTo>
                    <a:pt x="3136597" y="259791"/>
                  </a:lnTo>
                  <a:lnTo>
                    <a:pt x="3261676" y="346388"/>
                  </a:lnTo>
                  <a:lnTo>
                    <a:pt x="3280919" y="230925"/>
                  </a:lnTo>
                  <a:lnTo>
                    <a:pt x="3377134" y="317522"/>
                  </a:lnTo>
                  <a:lnTo>
                    <a:pt x="3415620" y="230925"/>
                  </a:lnTo>
                  <a:lnTo>
                    <a:pt x="3502213" y="288656"/>
                  </a:lnTo>
                  <a:lnTo>
                    <a:pt x="3579185" y="192437"/>
                  </a:lnTo>
                  <a:lnTo>
                    <a:pt x="3829343" y="192437"/>
                  </a:lnTo>
                  <a:lnTo>
                    <a:pt x="4310416" y="38487"/>
                  </a:lnTo>
                  <a:lnTo>
                    <a:pt x="4531710" y="9622"/>
                  </a:lnTo>
                  <a:lnTo>
                    <a:pt x="4483602" y="0"/>
                  </a:lnTo>
                </a:path>
              </a:pathLst>
            </a:custGeom>
            <a:ln w="762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945443" eaLnBrk="1" fontAlgn="auto" hangingPunct="1">
                <a:spcBef>
                  <a:spcPts val="0"/>
                </a:spcBef>
                <a:spcAft>
                  <a:spcPts val="0"/>
                </a:spcAft>
              </a:pPr>
              <a:endParaRPr lang="en-US" sz="1904">
                <a:solidFill>
                  <a:prstClr val="black"/>
                </a:solidFill>
                <a:latin typeface="Calibri"/>
              </a:endParaRPr>
            </a:p>
          </p:txBody>
        </p:sp>
        <p:sp>
          <p:nvSpPr>
            <p:cNvPr id="23" name="Freeform 22"/>
            <p:cNvSpPr/>
            <p:nvPr/>
          </p:nvSpPr>
          <p:spPr>
            <a:xfrm rot="2780177" flipV="1">
              <a:off x="3046887" y="1459008"/>
              <a:ext cx="2269990" cy="159704"/>
            </a:xfrm>
            <a:custGeom>
              <a:avLst/>
              <a:gdLst>
                <a:gd name="connsiteX0" fmla="*/ 0 w 4531710"/>
                <a:gd name="connsiteY0" fmla="*/ 644666 h 1183492"/>
                <a:gd name="connsiteX1" fmla="*/ 202050 w 4531710"/>
                <a:gd name="connsiteY1" fmla="*/ 1183492 h 1183492"/>
                <a:gd name="connsiteX2" fmla="*/ 221293 w 4531710"/>
                <a:gd name="connsiteY2" fmla="*/ 625422 h 1183492"/>
                <a:gd name="connsiteX3" fmla="*/ 490694 w 4531710"/>
                <a:gd name="connsiteY3" fmla="*/ 1106517 h 1183492"/>
                <a:gd name="connsiteX4" fmla="*/ 538802 w 4531710"/>
                <a:gd name="connsiteY4" fmla="*/ 586935 h 1183492"/>
                <a:gd name="connsiteX5" fmla="*/ 808203 w 4531710"/>
                <a:gd name="connsiteY5" fmla="*/ 1010298 h 1183492"/>
                <a:gd name="connsiteX6" fmla="*/ 856310 w 4531710"/>
                <a:gd name="connsiteY6" fmla="*/ 509960 h 1183492"/>
                <a:gd name="connsiteX7" fmla="*/ 1202683 w 4531710"/>
                <a:gd name="connsiteY7" fmla="*/ 952566 h 1183492"/>
                <a:gd name="connsiteX8" fmla="*/ 1231547 w 4531710"/>
                <a:gd name="connsiteY8" fmla="*/ 471472 h 1183492"/>
                <a:gd name="connsiteX9" fmla="*/ 1558677 w 4531710"/>
                <a:gd name="connsiteY9" fmla="*/ 875591 h 1183492"/>
                <a:gd name="connsiteX10" fmla="*/ 1587541 w 4531710"/>
                <a:gd name="connsiteY10" fmla="*/ 452228 h 1183492"/>
                <a:gd name="connsiteX11" fmla="*/ 1905050 w 4531710"/>
                <a:gd name="connsiteY11" fmla="*/ 788994 h 1183492"/>
                <a:gd name="connsiteX12" fmla="*/ 1924293 w 4531710"/>
                <a:gd name="connsiteY12" fmla="*/ 375253 h 1183492"/>
                <a:gd name="connsiteX13" fmla="*/ 2184072 w 4531710"/>
                <a:gd name="connsiteY13" fmla="*/ 712019 h 1183492"/>
                <a:gd name="connsiteX14" fmla="*/ 2251422 w 4531710"/>
                <a:gd name="connsiteY14" fmla="*/ 327144 h 1183492"/>
                <a:gd name="connsiteX15" fmla="*/ 2482338 w 4531710"/>
                <a:gd name="connsiteY15" fmla="*/ 615800 h 1183492"/>
                <a:gd name="connsiteX16" fmla="*/ 2568931 w 4531710"/>
                <a:gd name="connsiteY16" fmla="*/ 307900 h 1183492"/>
                <a:gd name="connsiteX17" fmla="*/ 2770982 w 4531710"/>
                <a:gd name="connsiteY17" fmla="*/ 558069 h 1183492"/>
                <a:gd name="connsiteX18" fmla="*/ 2896061 w 4531710"/>
                <a:gd name="connsiteY18" fmla="*/ 269413 h 1183492"/>
                <a:gd name="connsiteX19" fmla="*/ 3059626 w 4531710"/>
                <a:gd name="connsiteY19" fmla="*/ 413741 h 1183492"/>
                <a:gd name="connsiteX20" fmla="*/ 3136597 w 4531710"/>
                <a:gd name="connsiteY20" fmla="*/ 259791 h 1183492"/>
                <a:gd name="connsiteX21" fmla="*/ 3261676 w 4531710"/>
                <a:gd name="connsiteY21" fmla="*/ 346388 h 1183492"/>
                <a:gd name="connsiteX22" fmla="*/ 3280919 w 4531710"/>
                <a:gd name="connsiteY22" fmla="*/ 230925 h 1183492"/>
                <a:gd name="connsiteX23" fmla="*/ 3377134 w 4531710"/>
                <a:gd name="connsiteY23" fmla="*/ 317522 h 1183492"/>
                <a:gd name="connsiteX24" fmla="*/ 3415620 w 4531710"/>
                <a:gd name="connsiteY24" fmla="*/ 230925 h 1183492"/>
                <a:gd name="connsiteX25" fmla="*/ 3502213 w 4531710"/>
                <a:gd name="connsiteY25" fmla="*/ 288656 h 1183492"/>
                <a:gd name="connsiteX26" fmla="*/ 3579185 w 4531710"/>
                <a:gd name="connsiteY26" fmla="*/ 192437 h 1183492"/>
                <a:gd name="connsiteX27" fmla="*/ 3829343 w 4531710"/>
                <a:gd name="connsiteY27" fmla="*/ 192437 h 1183492"/>
                <a:gd name="connsiteX28" fmla="*/ 4310416 w 4531710"/>
                <a:gd name="connsiteY28" fmla="*/ 38487 h 1183492"/>
                <a:gd name="connsiteX29" fmla="*/ 4531710 w 4531710"/>
                <a:gd name="connsiteY29" fmla="*/ 9622 h 1183492"/>
                <a:gd name="connsiteX30" fmla="*/ 4483602 w 4531710"/>
                <a:gd name="connsiteY30" fmla="*/ 0 h 1183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531710" h="1183492">
                  <a:moveTo>
                    <a:pt x="0" y="644666"/>
                  </a:moveTo>
                  <a:lnTo>
                    <a:pt x="202050" y="1183492"/>
                  </a:lnTo>
                  <a:lnTo>
                    <a:pt x="221293" y="625422"/>
                  </a:lnTo>
                  <a:lnTo>
                    <a:pt x="490694" y="1106517"/>
                  </a:lnTo>
                  <a:lnTo>
                    <a:pt x="538802" y="586935"/>
                  </a:lnTo>
                  <a:lnTo>
                    <a:pt x="808203" y="1010298"/>
                  </a:lnTo>
                  <a:lnTo>
                    <a:pt x="856310" y="509960"/>
                  </a:lnTo>
                  <a:lnTo>
                    <a:pt x="1202683" y="952566"/>
                  </a:lnTo>
                  <a:lnTo>
                    <a:pt x="1231547" y="471472"/>
                  </a:lnTo>
                  <a:lnTo>
                    <a:pt x="1558677" y="875591"/>
                  </a:lnTo>
                  <a:lnTo>
                    <a:pt x="1587541" y="452228"/>
                  </a:lnTo>
                  <a:lnTo>
                    <a:pt x="1905050" y="788994"/>
                  </a:lnTo>
                  <a:lnTo>
                    <a:pt x="1924293" y="375253"/>
                  </a:lnTo>
                  <a:lnTo>
                    <a:pt x="2184072" y="712019"/>
                  </a:lnTo>
                  <a:lnTo>
                    <a:pt x="2251422" y="327144"/>
                  </a:lnTo>
                  <a:lnTo>
                    <a:pt x="2482338" y="615800"/>
                  </a:lnTo>
                  <a:lnTo>
                    <a:pt x="2568931" y="307900"/>
                  </a:lnTo>
                  <a:lnTo>
                    <a:pt x="2770982" y="558069"/>
                  </a:lnTo>
                  <a:lnTo>
                    <a:pt x="2896061" y="269413"/>
                  </a:lnTo>
                  <a:lnTo>
                    <a:pt x="3059626" y="413741"/>
                  </a:lnTo>
                  <a:lnTo>
                    <a:pt x="3136597" y="259791"/>
                  </a:lnTo>
                  <a:lnTo>
                    <a:pt x="3261676" y="346388"/>
                  </a:lnTo>
                  <a:lnTo>
                    <a:pt x="3280919" y="230925"/>
                  </a:lnTo>
                  <a:lnTo>
                    <a:pt x="3377134" y="317522"/>
                  </a:lnTo>
                  <a:lnTo>
                    <a:pt x="3415620" y="230925"/>
                  </a:lnTo>
                  <a:lnTo>
                    <a:pt x="3502213" y="288656"/>
                  </a:lnTo>
                  <a:lnTo>
                    <a:pt x="3579185" y="192437"/>
                  </a:lnTo>
                  <a:lnTo>
                    <a:pt x="3829343" y="192437"/>
                  </a:lnTo>
                  <a:lnTo>
                    <a:pt x="4310416" y="38487"/>
                  </a:lnTo>
                  <a:lnTo>
                    <a:pt x="4531710" y="9622"/>
                  </a:lnTo>
                  <a:lnTo>
                    <a:pt x="4483602" y="0"/>
                  </a:lnTo>
                </a:path>
              </a:pathLst>
            </a:custGeom>
            <a:ln w="762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945443" eaLnBrk="1" fontAlgn="auto" hangingPunct="1">
                <a:spcBef>
                  <a:spcPts val="0"/>
                </a:spcBef>
                <a:spcAft>
                  <a:spcPts val="0"/>
                </a:spcAft>
              </a:pPr>
              <a:endParaRPr lang="en-US" sz="1904">
                <a:solidFill>
                  <a:prstClr val="black"/>
                </a:solidFill>
                <a:latin typeface="Calibri"/>
              </a:endParaRPr>
            </a:p>
          </p:txBody>
        </p:sp>
        <p:sp>
          <p:nvSpPr>
            <p:cNvPr id="33" name="Freeform 32"/>
            <p:cNvSpPr/>
            <p:nvPr/>
          </p:nvSpPr>
          <p:spPr>
            <a:xfrm rot="16200000">
              <a:off x="1685143" y="519047"/>
              <a:ext cx="1067740" cy="2804106"/>
            </a:xfrm>
            <a:custGeom>
              <a:avLst/>
              <a:gdLst>
                <a:gd name="connsiteX0" fmla="*/ 0 w 2665146"/>
                <a:gd name="connsiteY0" fmla="*/ 0 h 2203412"/>
                <a:gd name="connsiteX1" fmla="*/ 0 w 2665146"/>
                <a:gd name="connsiteY1" fmla="*/ 0 h 2203412"/>
                <a:gd name="connsiteX2" fmla="*/ 9621 w 2665146"/>
                <a:gd name="connsiteY2" fmla="*/ 1077652 h 2203412"/>
                <a:gd name="connsiteX3" fmla="*/ 1433598 w 2665146"/>
                <a:gd name="connsiteY3" fmla="*/ 1068030 h 2203412"/>
                <a:gd name="connsiteX4" fmla="*/ 1202683 w 2665146"/>
                <a:gd name="connsiteY4" fmla="*/ 1193114 h 2203412"/>
                <a:gd name="connsiteX5" fmla="*/ 1799214 w 2665146"/>
                <a:gd name="connsiteY5" fmla="*/ 1558746 h 2203412"/>
                <a:gd name="connsiteX6" fmla="*/ 1635649 w 2665146"/>
                <a:gd name="connsiteY6" fmla="*/ 1654965 h 2203412"/>
                <a:gd name="connsiteX7" fmla="*/ 2655524 w 2665146"/>
                <a:gd name="connsiteY7" fmla="*/ 2203412 h 2203412"/>
                <a:gd name="connsiteX8" fmla="*/ 2068615 w 2665146"/>
                <a:gd name="connsiteY8" fmla="*/ 1501015 h 2203412"/>
                <a:gd name="connsiteX9" fmla="*/ 2222558 w 2665146"/>
                <a:gd name="connsiteY9" fmla="*/ 1395174 h 2203412"/>
                <a:gd name="connsiteX10" fmla="*/ 1856943 w 2665146"/>
                <a:gd name="connsiteY10" fmla="*/ 1077652 h 2203412"/>
                <a:gd name="connsiteX11" fmla="*/ 2665146 w 2665146"/>
                <a:gd name="connsiteY11" fmla="*/ 1068030 h 2203412"/>
                <a:gd name="connsiteX12" fmla="*/ 2665146 w 2665146"/>
                <a:gd name="connsiteY12" fmla="*/ 28866 h 2203412"/>
                <a:gd name="connsiteX13" fmla="*/ 0 w 2665146"/>
                <a:gd name="connsiteY13" fmla="*/ 0 h 2203412"/>
                <a:gd name="connsiteX0" fmla="*/ 0 w 2681507"/>
                <a:gd name="connsiteY0" fmla="*/ 1417737 h 3621149"/>
                <a:gd name="connsiteX1" fmla="*/ 0 w 2681507"/>
                <a:gd name="connsiteY1" fmla="*/ 1417737 h 3621149"/>
                <a:gd name="connsiteX2" fmla="*/ 9621 w 2681507"/>
                <a:gd name="connsiteY2" fmla="*/ 2495389 h 3621149"/>
                <a:gd name="connsiteX3" fmla="*/ 1433598 w 2681507"/>
                <a:gd name="connsiteY3" fmla="*/ 2485767 h 3621149"/>
                <a:gd name="connsiteX4" fmla="*/ 1202683 w 2681507"/>
                <a:gd name="connsiteY4" fmla="*/ 2610851 h 3621149"/>
                <a:gd name="connsiteX5" fmla="*/ 1799214 w 2681507"/>
                <a:gd name="connsiteY5" fmla="*/ 2976483 h 3621149"/>
                <a:gd name="connsiteX6" fmla="*/ 1635649 w 2681507"/>
                <a:gd name="connsiteY6" fmla="*/ 3072702 h 3621149"/>
                <a:gd name="connsiteX7" fmla="*/ 2655524 w 2681507"/>
                <a:gd name="connsiteY7" fmla="*/ 3621149 h 3621149"/>
                <a:gd name="connsiteX8" fmla="*/ 2068615 w 2681507"/>
                <a:gd name="connsiteY8" fmla="*/ 2918752 h 3621149"/>
                <a:gd name="connsiteX9" fmla="*/ 2222558 w 2681507"/>
                <a:gd name="connsiteY9" fmla="*/ 2812911 h 3621149"/>
                <a:gd name="connsiteX10" fmla="*/ 1856943 w 2681507"/>
                <a:gd name="connsiteY10" fmla="*/ 2495389 h 3621149"/>
                <a:gd name="connsiteX11" fmla="*/ 2665146 w 2681507"/>
                <a:gd name="connsiteY11" fmla="*/ 2485767 h 3621149"/>
                <a:gd name="connsiteX12" fmla="*/ 2681507 w 2681507"/>
                <a:gd name="connsiteY12" fmla="*/ 0 h 3621149"/>
                <a:gd name="connsiteX13" fmla="*/ 0 w 2681507"/>
                <a:gd name="connsiteY13" fmla="*/ 1417737 h 3621149"/>
                <a:gd name="connsiteX0" fmla="*/ 65445 w 2681507"/>
                <a:gd name="connsiteY0" fmla="*/ -1 h 3641600"/>
                <a:gd name="connsiteX1" fmla="*/ 0 w 2681507"/>
                <a:gd name="connsiteY1" fmla="*/ 1438188 h 3641600"/>
                <a:gd name="connsiteX2" fmla="*/ 9621 w 2681507"/>
                <a:gd name="connsiteY2" fmla="*/ 2515840 h 3641600"/>
                <a:gd name="connsiteX3" fmla="*/ 1433598 w 2681507"/>
                <a:gd name="connsiteY3" fmla="*/ 2506218 h 3641600"/>
                <a:gd name="connsiteX4" fmla="*/ 1202683 w 2681507"/>
                <a:gd name="connsiteY4" fmla="*/ 2631302 h 3641600"/>
                <a:gd name="connsiteX5" fmla="*/ 1799214 w 2681507"/>
                <a:gd name="connsiteY5" fmla="*/ 2996934 h 3641600"/>
                <a:gd name="connsiteX6" fmla="*/ 1635649 w 2681507"/>
                <a:gd name="connsiteY6" fmla="*/ 3093153 h 3641600"/>
                <a:gd name="connsiteX7" fmla="*/ 2655524 w 2681507"/>
                <a:gd name="connsiteY7" fmla="*/ 3641600 h 3641600"/>
                <a:gd name="connsiteX8" fmla="*/ 2068615 w 2681507"/>
                <a:gd name="connsiteY8" fmla="*/ 2939203 h 3641600"/>
                <a:gd name="connsiteX9" fmla="*/ 2222558 w 2681507"/>
                <a:gd name="connsiteY9" fmla="*/ 2833362 h 3641600"/>
                <a:gd name="connsiteX10" fmla="*/ 1856943 w 2681507"/>
                <a:gd name="connsiteY10" fmla="*/ 2515840 h 3641600"/>
                <a:gd name="connsiteX11" fmla="*/ 2665146 w 2681507"/>
                <a:gd name="connsiteY11" fmla="*/ 2506218 h 3641600"/>
                <a:gd name="connsiteX12" fmla="*/ 2681507 w 2681507"/>
                <a:gd name="connsiteY12" fmla="*/ 20451 h 3641600"/>
                <a:gd name="connsiteX13" fmla="*/ 65445 w 2681507"/>
                <a:gd name="connsiteY13" fmla="*/ -1 h 3641600"/>
                <a:gd name="connsiteX0" fmla="*/ 49083 w 2681507"/>
                <a:gd name="connsiteY0" fmla="*/ 416892 h 3621149"/>
                <a:gd name="connsiteX1" fmla="*/ 0 w 2681507"/>
                <a:gd name="connsiteY1" fmla="*/ 1417737 h 3621149"/>
                <a:gd name="connsiteX2" fmla="*/ 9621 w 2681507"/>
                <a:gd name="connsiteY2" fmla="*/ 2495389 h 3621149"/>
                <a:gd name="connsiteX3" fmla="*/ 1433598 w 2681507"/>
                <a:gd name="connsiteY3" fmla="*/ 2485767 h 3621149"/>
                <a:gd name="connsiteX4" fmla="*/ 1202683 w 2681507"/>
                <a:gd name="connsiteY4" fmla="*/ 2610851 h 3621149"/>
                <a:gd name="connsiteX5" fmla="*/ 1799214 w 2681507"/>
                <a:gd name="connsiteY5" fmla="*/ 2976483 h 3621149"/>
                <a:gd name="connsiteX6" fmla="*/ 1635649 w 2681507"/>
                <a:gd name="connsiteY6" fmla="*/ 3072702 h 3621149"/>
                <a:gd name="connsiteX7" fmla="*/ 2655524 w 2681507"/>
                <a:gd name="connsiteY7" fmla="*/ 3621149 h 3621149"/>
                <a:gd name="connsiteX8" fmla="*/ 2068615 w 2681507"/>
                <a:gd name="connsiteY8" fmla="*/ 2918752 h 3621149"/>
                <a:gd name="connsiteX9" fmla="*/ 2222558 w 2681507"/>
                <a:gd name="connsiteY9" fmla="*/ 2812911 h 3621149"/>
                <a:gd name="connsiteX10" fmla="*/ 1856943 w 2681507"/>
                <a:gd name="connsiteY10" fmla="*/ 2495389 h 3621149"/>
                <a:gd name="connsiteX11" fmla="*/ 2665146 w 2681507"/>
                <a:gd name="connsiteY11" fmla="*/ 2485767 h 3621149"/>
                <a:gd name="connsiteX12" fmla="*/ 2681507 w 2681507"/>
                <a:gd name="connsiteY12" fmla="*/ 0 h 3621149"/>
                <a:gd name="connsiteX13" fmla="*/ 49083 w 2681507"/>
                <a:gd name="connsiteY13" fmla="*/ 416892 h 3621149"/>
                <a:gd name="connsiteX0" fmla="*/ 49083 w 2682228"/>
                <a:gd name="connsiteY0" fmla="*/ 416892 h 3621149"/>
                <a:gd name="connsiteX1" fmla="*/ 0 w 2682228"/>
                <a:gd name="connsiteY1" fmla="*/ 1417737 h 3621149"/>
                <a:gd name="connsiteX2" fmla="*/ 9621 w 2682228"/>
                <a:gd name="connsiteY2" fmla="*/ 2495389 h 3621149"/>
                <a:gd name="connsiteX3" fmla="*/ 1433598 w 2682228"/>
                <a:gd name="connsiteY3" fmla="*/ 2485767 h 3621149"/>
                <a:gd name="connsiteX4" fmla="*/ 1202683 w 2682228"/>
                <a:gd name="connsiteY4" fmla="*/ 2610851 h 3621149"/>
                <a:gd name="connsiteX5" fmla="*/ 1799214 w 2682228"/>
                <a:gd name="connsiteY5" fmla="*/ 2976483 h 3621149"/>
                <a:gd name="connsiteX6" fmla="*/ 1635649 w 2682228"/>
                <a:gd name="connsiteY6" fmla="*/ 3072702 h 3621149"/>
                <a:gd name="connsiteX7" fmla="*/ 2655524 w 2682228"/>
                <a:gd name="connsiteY7" fmla="*/ 3621149 h 3621149"/>
                <a:gd name="connsiteX8" fmla="*/ 2068615 w 2682228"/>
                <a:gd name="connsiteY8" fmla="*/ 2918752 h 3621149"/>
                <a:gd name="connsiteX9" fmla="*/ 2222558 w 2682228"/>
                <a:gd name="connsiteY9" fmla="*/ 2812911 h 3621149"/>
                <a:gd name="connsiteX10" fmla="*/ 1856943 w 2682228"/>
                <a:gd name="connsiteY10" fmla="*/ 2495389 h 3621149"/>
                <a:gd name="connsiteX11" fmla="*/ 2665146 w 2682228"/>
                <a:gd name="connsiteY11" fmla="*/ 2485767 h 3621149"/>
                <a:gd name="connsiteX12" fmla="*/ 2682227 w 2682228"/>
                <a:gd name="connsiteY12" fmla="*/ 72005 h 3621149"/>
                <a:gd name="connsiteX13" fmla="*/ 2681507 w 2682228"/>
                <a:gd name="connsiteY13" fmla="*/ 0 h 3621149"/>
                <a:gd name="connsiteX14" fmla="*/ 49083 w 2682228"/>
                <a:gd name="connsiteY14" fmla="*/ 416892 h 3621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228" h="3621149">
                  <a:moveTo>
                    <a:pt x="49083" y="416892"/>
                  </a:moveTo>
                  <a:lnTo>
                    <a:pt x="0" y="1417737"/>
                  </a:lnTo>
                  <a:lnTo>
                    <a:pt x="9621" y="2495389"/>
                  </a:lnTo>
                  <a:lnTo>
                    <a:pt x="1433598" y="2485767"/>
                  </a:lnTo>
                  <a:lnTo>
                    <a:pt x="1202683" y="2610851"/>
                  </a:lnTo>
                  <a:lnTo>
                    <a:pt x="1799214" y="2976483"/>
                  </a:lnTo>
                  <a:lnTo>
                    <a:pt x="1635649" y="3072702"/>
                  </a:lnTo>
                  <a:lnTo>
                    <a:pt x="2655524" y="3621149"/>
                  </a:lnTo>
                  <a:lnTo>
                    <a:pt x="2068615" y="2918752"/>
                  </a:lnTo>
                  <a:lnTo>
                    <a:pt x="2222558" y="2812911"/>
                  </a:lnTo>
                  <a:lnTo>
                    <a:pt x="1856943" y="2495389"/>
                  </a:lnTo>
                  <a:lnTo>
                    <a:pt x="2665146" y="2485767"/>
                  </a:lnTo>
                  <a:cubicBezTo>
                    <a:pt x="2670839" y="1667162"/>
                    <a:pt x="2676534" y="890610"/>
                    <a:pt x="2682227" y="72005"/>
                  </a:cubicBezTo>
                  <a:lnTo>
                    <a:pt x="2681507" y="0"/>
                  </a:lnTo>
                  <a:lnTo>
                    <a:pt x="49083" y="416892"/>
                  </a:lnTo>
                  <a:close/>
                </a:path>
              </a:pathLst>
            </a:custGeom>
            <a:solidFill>
              <a:srgbClr val="FFFF00"/>
            </a:solidFill>
            <a:ln>
              <a:noFill/>
            </a:ln>
            <a:effectLst>
              <a:outerShdw blurRad="136525" dir="2700000" algn="tl" rotWithShape="0">
                <a:srgbClr val="FF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45443" eaLnBrk="1" fontAlgn="auto" hangingPunct="1">
                <a:spcBef>
                  <a:spcPts val="0"/>
                </a:spcBef>
                <a:spcAft>
                  <a:spcPts val="0"/>
                </a:spcAft>
              </a:pPr>
              <a:endParaRPr lang="en-US" sz="1904">
                <a:solidFill>
                  <a:prstClr val="white"/>
                </a:solidFill>
                <a:latin typeface="Calibri"/>
              </a:endParaRPr>
            </a:p>
          </p:txBody>
        </p:sp>
        <p:sp>
          <p:nvSpPr>
            <p:cNvPr id="32" name="TextBox 31"/>
            <p:cNvSpPr txBox="1"/>
            <p:nvPr/>
          </p:nvSpPr>
          <p:spPr>
            <a:xfrm>
              <a:off x="1113331" y="1459451"/>
              <a:ext cx="2252343" cy="971420"/>
            </a:xfrm>
            <a:prstGeom prst="rect">
              <a:avLst/>
            </a:prstGeom>
            <a:noFill/>
          </p:spPr>
          <p:txBody>
            <a:bodyPr wrap="square" rtlCol="0">
              <a:spAutoFit/>
            </a:bodyPr>
            <a:lstStyle/>
            <a:p>
              <a:pPr defTabSz="945443" eaLnBrk="1" fontAlgn="auto" hangingPunct="1">
                <a:spcBef>
                  <a:spcPts val="0"/>
                </a:spcBef>
                <a:spcAft>
                  <a:spcPts val="0"/>
                </a:spcAft>
              </a:pPr>
              <a:r>
                <a:rPr lang="en-US" sz="1904" b="1" dirty="0">
                  <a:solidFill>
                    <a:srgbClr val="000000"/>
                  </a:solidFill>
                  <a:latin typeface="Arial"/>
                  <a:cs typeface="Arial"/>
                </a:rPr>
                <a:t>OVERHEAD </a:t>
              </a:r>
              <a:br>
                <a:rPr lang="en-US" sz="1904" b="1" dirty="0">
                  <a:solidFill>
                    <a:srgbClr val="000000"/>
                  </a:solidFill>
                  <a:latin typeface="Arial"/>
                  <a:cs typeface="Arial"/>
                </a:rPr>
              </a:br>
              <a:r>
                <a:rPr lang="en-US" sz="1904" b="1" dirty="0">
                  <a:solidFill>
                    <a:srgbClr val="000000"/>
                  </a:solidFill>
                  <a:latin typeface="Arial"/>
                  <a:cs typeface="Arial"/>
                </a:rPr>
                <a:t>LINES</a:t>
              </a:r>
            </a:p>
            <a:p>
              <a:pPr defTabSz="945443" eaLnBrk="1" fontAlgn="auto" hangingPunct="1">
                <a:spcBef>
                  <a:spcPts val="0"/>
                </a:spcBef>
                <a:spcAft>
                  <a:spcPts val="0"/>
                </a:spcAft>
              </a:pPr>
              <a:r>
                <a:rPr lang="en-US" sz="1904" dirty="0">
                  <a:solidFill>
                    <a:srgbClr val="000000"/>
                  </a:solidFill>
                  <a:latin typeface="Arial"/>
                  <a:cs typeface="Arial"/>
                </a:rPr>
                <a:t>25,000 volts</a:t>
              </a:r>
            </a:p>
          </p:txBody>
        </p:sp>
      </p:grpSp>
      <p:grpSp>
        <p:nvGrpSpPr>
          <p:cNvPr id="11" name="Group 10"/>
          <p:cNvGrpSpPr/>
          <p:nvPr/>
        </p:nvGrpSpPr>
        <p:grpSpPr>
          <a:xfrm>
            <a:off x="5745595" y="3355890"/>
            <a:ext cx="4844062" cy="1328858"/>
            <a:chOff x="4957900" y="3700800"/>
            <a:chExt cx="5341924" cy="1465435"/>
          </a:xfrm>
        </p:grpSpPr>
        <p:sp>
          <p:nvSpPr>
            <p:cNvPr id="34" name="Freeform 33"/>
            <p:cNvSpPr/>
            <p:nvPr/>
          </p:nvSpPr>
          <p:spPr>
            <a:xfrm rot="12038582" flipV="1">
              <a:off x="6255940" y="4073188"/>
              <a:ext cx="4043884" cy="605171"/>
            </a:xfrm>
            <a:custGeom>
              <a:avLst/>
              <a:gdLst>
                <a:gd name="connsiteX0" fmla="*/ 0 w 4531710"/>
                <a:gd name="connsiteY0" fmla="*/ 644666 h 1183492"/>
                <a:gd name="connsiteX1" fmla="*/ 202050 w 4531710"/>
                <a:gd name="connsiteY1" fmla="*/ 1183492 h 1183492"/>
                <a:gd name="connsiteX2" fmla="*/ 221293 w 4531710"/>
                <a:gd name="connsiteY2" fmla="*/ 625422 h 1183492"/>
                <a:gd name="connsiteX3" fmla="*/ 490694 w 4531710"/>
                <a:gd name="connsiteY3" fmla="*/ 1106517 h 1183492"/>
                <a:gd name="connsiteX4" fmla="*/ 538802 w 4531710"/>
                <a:gd name="connsiteY4" fmla="*/ 586935 h 1183492"/>
                <a:gd name="connsiteX5" fmla="*/ 808203 w 4531710"/>
                <a:gd name="connsiteY5" fmla="*/ 1010298 h 1183492"/>
                <a:gd name="connsiteX6" fmla="*/ 856310 w 4531710"/>
                <a:gd name="connsiteY6" fmla="*/ 509960 h 1183492"/>
                <a:gd name="connsiteX7" fmla="*/ 1202683 w 4531710"/>
                <a:gd name="connsiteY7" fmla="*/ 952566 h 1183492"/>
                <a:gd name="connsiteX8" fmla="*/ 1231547 w 4531710"/>
                <a:gd name="connsiteY8" fmla="*/ 471472 h 1183492"/>
                <a:gd name="connsiteX9" fmla="*/ 1558677 w 4531710"/>
                <a:gd name="connsiteY9" fmla="*/ 875591 h 1183492"/>
                <a:gd name="connsiteX10" fmla="*/ 1587541 w 4531710"/>
                <a:gd name="connsiteY10" fmla="*/ 452228 h 1183492"/>
                <a:gd name="connsiteX11" fmla="*/ 1905050 w 4531710"/>
                <a:gd name="connsiteY11" fmla="*/ 788994 h 1183492"/>
                <a:gd name="connsiteX12" fmla="*/ 1924293 w 4531710"/>
                <a:gd name="connsiteY12" fmla="*/ 375253 h 1183492"/>
                <a:gd name="connsiteX13" fmla="*/ 2184072 w 4531710"/>
                <a:gd name="connsiteY13" fmla="*/ 712019 h 1183492"/>
                <a:gd name="connsiteX14" fmla="*/ 2251422 w 4531710"/>
                <a:gd name="connsiteY14" fmla="*/ 327144 h 1183492"/>
                <a:gd name="connsiteX15" fmla="*/ 2482338 w 4531710"/>
                <a:gd name="connsiteY15" fmla="*/ 615800 h 1183492"/>
                <a:gd name="connsiteX16" fmla="*/ 2568931 w 4531710"/>
                <a:gd name="connsiteY16" fmla="*/ 307900 h 1183492"/>
                <a:gd name="connsiteX17" fmla="*/ 2770982 w 4531710"/>
                <a:gd name="connsiteY17" fmla="*/ 558069 h 1183492"/>
                <a:gd name="connsiteX18" fmla="*/ 2896061 w 4531710"/>
                <a:gd name="connsiteY18" fmla="*/ 269413 h 1183492"/>
                <a:gd name="connsiteX19" fmla="*/ 3059626 w 4531710"/>
                <a:gd name="connsiteY19" fmla="*/ 413741 h 1183492"/>
                <a:gd name="connsiteX20" fmla="*/ 3136597 w 4531710"/>
                <a:gd name="connsiteY20" fmla="*/ 259791 h 1183492"/>
                <a:gd name="connsiteX21" fmla="*/ 3261676 w 4531710"/>
                <a:gd name="connsiteY21" fmla="*/ 346388 h 1183492"/>
                <a:gd name="connsiteX22" fmla="*/ 3280919 w 4531710"/>
                <a:gd name="connsiteY22" fmla="*/ 230925 h 1183492"/>
                <a:gd name="connsiteX23" fmla="*/ 3377134 w 4531710"/>
                <a:gd name="connsiteY23" fmla="*/ 317522 h 1183492"/>
                <a:gd name="connsiteX24" fmla="*/ 3415620 w 4531710"/>
                <a:gd name="connsiteY24" fmla="*/ 230925 h 1183492"/>
                <a:gd name="connsiteX25" fmla="*/ 3502213 w 4531710"/>
                <a:gd name="connsiteY25" fmla="*/ 288656 h 1183492"/>
                <a:gd name="connsiteX26" fmla="*/ 3579185 w 4531710"/>
                <a:gd name="connsiteY26" fmla="*/ 192437 h 1183492"/>
                <a:gd name="connsiteX27" fmla="*/ 3829343 w 4531710"/>
                <a:gd name="connsiteY27" fmla="*/ 192437 h 1183492"/>
                <a:gd name="connsiteX28" fmla="*/ 4310416 w 4531710"/>
                <a:gd name="connsiteY28" fmla="*/ 38487 h 1183492"/>
                <a:gd name="connsiteX29" fmla="*/ 4531710 w 4531710"/>
                <a:gd name="connsiteY29" fmla="*/ 9622 h 1183492"/>
                <a:gd name="connsiteX30" fmla="*/ 4483602 w 4531710"/>
                <a:gd name="connsiteY30" fmla="*/ 0 h 1183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531710" h="1183492">
                  <a:moveTo>
                    <a:pt x="0" y="644666"/>
                  </a:moveTo>
                  <a:lnTo>
                    <a:pt x="202050" y="1183492"/>
                  </a:lnTo>
                  <a:lnTo>
                    <a:pt x="221293" y="625422"/>
                  </a:lnTo>
                  <a:lnTo>
                    <a:pt x="490694" y="1106517"/>
                  </a:lnTo>
                  <a:lnTo>
                    <a:pt x="538802" y="586935"/>
                  </a:lnTo>
                  <a:lnTo>
                    <a:pt x="808203" y="1010298"/>
                  </a:lnTo>
                  <a:lnTo>
                    <a:pt x="856310" y="509960"/>
                  </a:lnTo>
                  <a:lnTo>
                    <a:pt x="1202683" y="952566"/>
                  </a:lnTo>
                  <a:lnTo>
                    <a:pt x="1231547" y="471472"/>
                  </a:lnTo>
                  <a:lnTo>
                    <a:pt x="1558677" y="875591"/>
                  </a:lnTo>
                  <a:lnTo>
                    <a:pt x="1587541" y="452228"/>
                  </a:lnTo>
                  <a:lnTo>
                    <a:pt x="1905050" y="788994"/>
                  </a:lnTo>
                  <a:lnTo>
                    <a:pt x="1924293" y="375253"/>
                  </a:lnTo>
                  <a:lnTo>
                    <a:pt x="2184072" y="712019"/>
                  </a:lnTo>
                  <a:lnTo>
                    <a:pt x="2251422" y="327144"/>
                  </a:lnTo>
                  <a:lnTo>
                    <a:pt x="2482338" y="615800"/>
                  </a:lnTo>
                  <a:lnTo>
                    <a:pt x="2568931" y="307900"/>
                  </a:lnTo>
                  <a:lnTo>
                    <a:pt x="2770982" y="558069"/>
                  </a:lnTo>
                  <a:lnTo>
                    <a:pt x="2896061" y="269413"/>
                  </a:lnTo>
                  <a:lnTo>
                    <a:pt x="3059626" y="413741"/>
                  </a:lnTo>
                  <a:lnTo>
                    <a:pt x="3136597" y="259791"/>
                  </a:lnTo>
                  <a:lnTo>
                    <a:pt x="3261676" y="346388"/>
                  </a:lnTo>
                  <a:lnTo>
                    <a:pt x="3280919" y="230925"/>
                  </a:lnTo>
                  <a:lnTo>
                    <a:pt x="3377134" y="317522"/>
                  </a:lnTo>
                  <a:lnTo>
                    <a:pt x="3415620" y="230925"/>
                  </a:lnTo>
                  <a:lnTo>
                    <a:pt x="3502213" y="288656"/>
                  </a:lnTo>
                  <a:lnTo>
                    <a:pt x="3579185" y="192437"/>
                  </a:lnTo>
                  <a:lnTo>
                    <a:pt x="3829343" y="192437"/>
                  </a:lnTo>
                  <a:lnTo>
                    <a:pt x="4310416" y="38487"/>
                  </a:lnTo>
                  <a:lnTo>
                    <a:pt x="4531710" y="9622"/>
                  </a:lnTo>
                  <a:lnTo>
                    <a:pt x="4483602" y="0"/>
                  </a:lnTo>
                </a:path>
              </a:pathLst>
            </a:custGeom>
            <a:ln w="76200" cmpd="sng">
              <a:solidFill>
                <a:srgbClr val="FF0000">
                  <a:alpha val="39000"/>
                </a:srgbClr>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945443" eaLnBrk="1" fontAlgn="auto" hangingPunct="1">
                <a:spcBef>
                  <a:spcPts val="0"/>
                </a:spcBef>
                <a:spcAft>
                  <a:spcPts val="0"/>
                </a:spcAft>
              </a:pPr>
              <a:endParaRPr lang="en-US" sz="1904">
                <a:solidFill>
                  <a:prstClr val="black"/>
                </a:solidFill>
                <a:latin typeface="Calibri"/>
              </a:endParaRPr>
            </a:p>
          </p:txBody>
        </p:sp>
        <p:grpSp>
          <p:nvGrpSpPr>
            <p:cNvPr id="9" name="Group 8"/>
            <p:cNvGrpSpPr/>
            <p:nvPr/>
          </p:nvGrpSpPr>
          <p:grpSpPr>
            <a:xfrm>
              <a:off x="4957900" y="3700800"/>
              <a:ext cx="3233621" cy="1465435"/>
              <a:chOff x="4957900" y="3700800"/>
              <a:chExt cx="3233621" cy="1465435"/>
            </a:xfrm>
          </p:grpSpPr>
          <p:sp>
            <p:nvSpPr>
              <p:cNvPr id="35" name="Freeform 34"/>
              <p:cNvSpPr/>
              <p:nvPr/>
            </p:nvSpPr>
            <p:spPr>
              <a:xfrm rot="5400000" flipV="1">
                <a:off x="5841993" y="2816707"/>
                <a:ext cx="1465435" cy="3233621"/>
              </a:xfrm>
              <a:custGeom>
                <a:avLst/>
                <a:gdLst>
                  <a:gd name="connsiteX0" fmla="*/ 0 w 2665146"/>
                  <a:gd name="connsiteY0" fmla="*/ 0 h 2203412"/>
                  <a:gd name="connsiteX1" fmla="*/ 0 w 2665146"/>
                  <a:gd name="connsiteY1" fmla="*/ 0 h 2203412"/>
                  <a:gd name="connsiteX2" fmla="*/ 9621 w 2665146"/>
                  <a:gd name="connsiteY2" fmla="*/ 1077652 h 2203412"/>
                  <a:gd name="connsiteX3" fmla="*/ 1433598 w 2665146"/>
                  <a:gd name="connsiteY3" fmla="*/ 1068030 h 2203412"/>
                  <a:gd name="connsiteX4" fmla="*/ 1202683 w 2665146"/>
                  <a:gd name="connsiteY4" fmla="*/ 1193114 h 2203412"/>
                  <a:gd name="connsiteX5" fmla="*/ 1799214 w 2665146"/>
                  <a:gd name="connsiteY5" fmla="*/ 1558746 h 2203412"/>
                  <a:gd name="connsiteX6" fmla="*/ 1635649 w 2665146"/>
                  <a:gd name="connsiteY6" fmla="*/ 1654965 h 2203412"/>
                  <a:gd name="connsiteX7" fmla="*/ 2655524 w 2665146"/>
                  <a:gd name="connsiteY7" fmla="*/ 2203412 h 2203412"/>
                  <a:gd name="connsiteX8" fmla="*/ 2068615 w 2665146"/>
                  <a:gd name="connsiteY8" fmla="*/ 1501015 h 2203412"/>
                  <a:gd name="connsiteX9" fmla="*/ 2222558 w 2665146"/>
                  <a:gd name="connsiteY9" fmla="*/ 1395174 h 2203412"/>
                  <a:gd name="connsiteX10" fmla="*/ 1856943 w 2665146"/>
                  <a:gd name="connsiteY10" fmla="*/ 1077652 h 2203412"/>
                  <a:gd name="connsiteX11" fmla="*/ 2665146 w 2665146"/>
                  <a:gd name="connsiteY11" fmla="*/ 1068030 h 2203412"/>
                  <a:gd name="connsiteX12" fmla="*/ 2665146 w 2665146"/>
                  <a:gd name="connsiteY12" fmla="*/ 28866 h 2203412"/>
                  <a:gd name="connsiteX13" fmla="*/ 0 w 2665146"/>
                  <a:gd name="connsiteY13" fmla="*/ 0 h 2203412"/>
                  <a:gd name="connsiteX0" fmla="*/ 0 w 2665146"/>
                  <a:gd name="connsiteY0" fmla="*/ 0 h 2203412"/>
                  <a:gd name="connsiteX1" fmla="*/ 0 w 2665146"/>
                  <a:gd name="connsiteY1" fmla="*/ 0 h 2203412"/>
                  <a:gd name="connsiteX2" fmla="*/ 9621 w 2665146"/>
                  <a:gd name="connsiteY2" fmla="*/ 1077652 h 2203412"/>
                  <a:gd name="connsiteX3" fmla="*/ 1433598 w 2665146"/>
                  <a:gd name="connsiteY3" fmla="*/ 1068030 h 2203412"/>
                  <a:gd name="connsiteX4" fmla="*/ 1202683 w 2665146"/>
                  <a:gd name="connsiteY4" fmla="*/ 1193114 h 2203412"/>
                  <a:gd name="connsiteX5" fmla="*/ 1799214 w 2665146"/>
                  <a:gd name="connsiteY5" fmla="*/ 1558746 h 2203412"/>
                  <a:gd name="connsiteX6" fmla="*/ 1635649 w 2665146"/>
                  <a:gd name="connsiteY6" fmla="*/ 1654965 h 2203412"/>
                  <a:gd name="connsiteX7" fmla="*/ 2655524 w 2665146"/>
                  <a:gd name="connsiteY7" fmla="*/ 2203412 h 2203412"/>
                  <a:gd name="connsiteX8" fmla="*/ 2068615 w 2665146"/>
                  <a:gd name="connsiteY8" fmla="*/ 1501015 h 2203412"/>
                  <a:gd name="connsiteX9" fmla="*/ 2222558 w 2665146"/>
                  <a:gd name="connsiteY9" fmla="*/ 1395174 h 2203412"/>
                  <a:gd name="connsiteX10" fmla="*/ 1856943 w 2665146"/>
                  <a:gd name="connsiteY10" fmla="*/ 1077652 h 2203412"/>
                  <a:gd name="connsiteX11" fmla="*/ 2665146 w 2665146"/>
                  <a:gd name="connsiteY11" fmla="*/ 1068030 h 2203412"/>
                  <a:gd name="connsiteX12" fmla="*/ 2665146 w 2665146"/>
                  <a:gd name="connsiteY12" fmla="*/ 112971 h 2203412"/>
                  <a:gd name="connsiteX13" fmla="*/ 0 w 2665146"/>
                  <a:gd name="connsiteY13" fmla="*/ 0 h 2203412"/>
                  <a:gd name="connsiteX0" fmla="*/ 0 w 2665146"/>
                  <a:gd name="connsiteY0" fmla="*/ 0 h 2203412"/>
                  <a:gd name="connsiteX1" fmla="*/ 0 w 2665146"/>
                  <a:gd name="connsiteY1" fmla="*/ 0 h 2203412"/>
                  <a:gd name="connsiteX2" fmla="*/ 9621 w 2665146"/>
                  <a:gd name="connsiteY2" fmla="*/ 1077652 h 2203412"/>
                  <a:gd name="connsiteX3" fmla="*/ 1433598 w 2665146"/>
                  <a:gd name="connsiteY3" fmla="*/ 1068030 h 2203412"/>
                  <a:gd name="connsiteX4" fmla="*/ 1202683 w 2665146"/>
                  <a:gd name="connsiteY4" fmla="*/ 1193114 h 2203412"/>
                  <a:gd name="connsiteX5" fmla="*/ 1799214 w 2665146"/>
                  <a:gd name="connsiteY5" fmla="*/ 1558746 h 2203412"/>
                  <a:gd name="connsiteX6" fmla="*/ 1635649 w 2665146"/>
                  <a:gd name="connsiteY6" fmla="*/ 1654965 h 2203412"/>
                  <a:gd name="connsiteX7" fmla="*/ 2655524 w 2665146"/>
                  <a:gd name="connsiteY7" fmla="*/ 2203412 h 2203412"/>
                  <a:gd name="connsiteX8" fmla="*/ 2068615 w 2665146"/>
                  <a:gd name="connsiteY8" fmla="*/ 1501015 h 2203412"/>
                  <a:gd name="connsiteX9" fmla="*/ 2222558 w 2665146"/>
                  <a:gd name="connsiteY9" fmla="*/ 1395174 h 2203412"/>
                  <a:gd name="connsiteX10" fmla="*/ 1856943 w 2665146"/>
                  <a:gd name="connsiteY10" fmla="*/ 1077652 h 2203412"/>
                  <a:gd name="connsiteX11" fmla="*/ 2665146 w 2665146"/>
                  <a:gd name="connsiteY11" fmla="*/ 1126903 h 2203412"/>
                  <a:gd name="connsiteX12" fmla="*/ 2665146 w 2665146"/>
                  <a:gd name="connsiteY12" fmla="*/ 112971 h 2203412"/>
                  <a:gd name="connsiteX13" fmla="*/ 0 w 2665146"/>
                  <a:gd name="connsiteY13" fmla="*/ 0 h 2203412"/>
                  <a:gd name="connsiteX0" fmla="*/ 0 w 2665146"/>
                  <a:gd name="connsiteY0" fmla="*/ 0 h 2058919"/>
                  <a:gd name="connsiteX1" fmla="*/ 0 w 2665146"/>
                  <a:gd name="connsiteY1" fmla="*/ 0 h 2058919"/>
                  <a:gd name="connsiteX2" fmla="*/ 9621 w 2665146"/>
                  <a:gd name="connsiteY2" fmla="*/ 1077652 h 2058919"/>
                  <a:gd name="connsiteX3" fmla="*/ 1433598 w 2665146"/>
                  <a:gd name="connsiteY3" fmla="*/ 1068030 h 2058919"/>
                  <a:gd name="connsiteX4" fmla="*/ 1202683 w 2665146"/>
                  <a:gd name="connsiteY4" fmla="*/ 1193114 h 2058919"/>
                  <a:gd name="connsiteX5" fmla="*/ 1799214 w 2665146"/>
                  <a:gd name="connsiteY5" fmla="*/ 1558746 h 2058919"/>
                  <a:gd name="connsiteX6" fmla="*/ 1635649 w 2665146"/>
                  <a:gd name="connsiteY6" fmla="*/ 1654965 h 2058919"/>
                  <a:gd name="connsiteX7" fmla="*/ 1871800 w 2665146"/>
                  <a:gd name="connsiteY7" fmla="*/ 2058919 h 2058919"/>
                  <a:gd name="connsiteX8" fmla="*/ 2068615 w 2665146"/>
                  <a:gd name="connsiteY8" fmla="*/ 1501015 h 2058919"/>
                  <a:gd name="connsiteX9" fmla="*/ 2222558 w 2665146"/>
                  <a:gd name="connsiteY9" fmla="*/ 1395174 h 2058919"/>
                  <a:gd name="connsiteX10" fmla="*/ 1856943 w 2665146"/>
                  <a:gd name="connsiteY10" fmla="*/ 1077652 h 2058919"/>
                  <a:gd name="connsiteX11" fmla="*/ 2665146 w 2665146"/>
                  <a:gd name="connsiteY11" fmla="*/ 1126903 h 2058919"/>
                  <a:gd name="connsiteX12" fmla="*/ 2665146 w 2665146"/>
                  <a:gd name="connsiteY12" fmla="*/ 112971 h 2058919"/>
                  <a:gd name="connsiteX13" fmla="*/ 0 w 2665146"/>
                  <a:gd name="connsiteY13" fmla="*/ 0 h 2058919"/>
                  <a:gd name="connsiteX0" fmla="*/ 0 w 2665146"/>
                  <a:gd name="connsiteY0" fmla="*/ 0 h 2058919"/>
                  <a:gd name="connsiteX1" fmla="*/ 0 w 2665146"/>
                  <a:gd name="connsiteY1" fmla="*/ 0 h 2058919"/>
                  <a:gd name="connsiteX2" fmla="*/ 9621 w 2665146"/>
                  <a:gd name="connsiteY2" fmla="*/ 1077652 h 2058919"/>
                  <a:gd name="connsiteX3" fmla="*/ 1433598 w 2665146"/>
                  <a:gd name="connsiteY3" fmla="*/ 1068030 h 2058919"/>
                  <a:gd name="connsiteX4" fmla="*/ 1202683 w 2665146"/>
                  <a:gd name="connsiteY4" fmla="*/ 1193114 h 2058919"/>
                  <a:gd name="connsiteX5" fmla="*/ 1799214 w 2665146"/>
                  <a:gd name="connsiteY5" fmla="*/ 1558746 h 2058919"/>
                  <a:gd name="connsiteX6" fmla="*/ 1106637 w 2665146"/>
                  <a:gd name="connsiteY6" fmla="*/ 1685384 h 2058919"/>
                  <a:gd name="connsiteX7" fmla="*/ 1871800 w 2665146"/>
                  <a:gd name="connsiteY7" fmla="*/ 2058919 h 2058919"/>
                  <a:gd name="connsiteX8" fmla="*/ 2068615 w 2665146"/>
                  <a:gd name="connsiteY8" fmla="*/ 1501015 h 2058919"/>
                  <a:gd name="connsiteX9" fmla="*/ 2222558 w 2665146"/>
                  <a:gd name="connsiteY9" fmla="*/ 1395174 h 2058919"/>
                  <a:gd name="connsiteX10" fmla="*/ 1856943 w 2665146"/>
                  <a:gd name="connsiteY10" fmla="*/ 1077652 h 2058919"/>
                  <a:gd name="connsiteX11" fmla="*/ 2665146 w 2665146"/>
                  <a:gd name="connsiteY11" fmla="*/ 1126903 h 2058919"/>
                  <a:gd name="connsiteX12" fmla="*/ 2665146 w 2665146"/>
                  <a:gd name="connsiteY12" fmla="*/ 112971 h 2058919"/>
                  <a:gd name="connsiteX13" fmla="*/ 0 w 2665146"/>
                  <a:gd name="connsiteY13" fmla="*/ 0 h 2058919"/>
                  <a:gd name="connsiteX0" fmla="*/ 0 w 2665146"/>
                  <a:gd name="connsiteY0" fmla="*/ 0 h 2058919"/>
                  <a:gd name="connsiteX1" fmla="*/ 0 w 2665146"/>
                  <a:gd name="connsiteY1" fmla="*/ 0 h 2058919"/>
                  <a:gd name="connsiteX2" fmla="*/ 9621 w 2665146"/>
                  <a:gd name="connsiteY2" fmla="*/ 1077652 h 2058919"/>
                  <a:gd name="connsiteX3" fmla="*/ 1433598 w 2665146"/>
                  <a:gd name="connsiteY3" fmla="*/ 1068030 h 2058919"/>
                  <a:gd name="connsiteX4" fmla="*/ 1202683 w 2665146"/>
                  <a:gd name="connsiteY4" fmla="*/ 1193114 h 2058919"/>
                  <a:gd name="connsiteX5" fmla="*/ 1760027 w 2665146"/>
                  <a:gd name="connsiteY5" fmla="*/ 1429463 h 2058919"/>
                  <a:gd name="connsiteX6" fmla="*/ 1106637 w 2665146"/>
                  <a:gd name="connsiteY6" fmla="*/ 1685384 h 2058919"/>
                  <a:gd name="connsiteX7" fmla="*/ 1871800 w 2665146"/>
                  <a:gd name="connsiteY7" fmla="*/ 2058919 h 2058919"/>
                  <a:gd name="connsiteX8" fmla="*/ 2068615 w 2665146"/>
                  <a:gd name="connsiteY8" fmla="*/ 1501015 h 2058919"/>
                  <a:gd name="connsiteX9" fmla="*/ 2222558 w 2665146"/>
                  <a:gd name="connsiteY9" fmla="*/ 1395174 h 2058919"/>
                  <a:gd name="connsiteX10" fmla="*/ 1856943 w 2665146"/>
                  <a:gd name="connsiteY10" fmla="*/ 1077652 h 2058919"/>
                  <a:gd name="connsiteX11" fmla="*/ 2665146 w 2665146"/>
                  <a:gd name="connsiteY11" fmla="*/ 1126903 h 2058919"/>
                  <a:gd name="connsiteX12" fmla="*/ 2665146 w 2665146"/>
                  <a:gd name="connsiteY12" fmla="*/ 112971 h 2058919"/>
                  <a:gd name="connsiteX13" fmla="*/ 0 w 2665146"/>
                  <a:gd name="connsiteY13" fmla="*/ 0 h 2058919"/>
                  <a:gd name="connsiteX0" fmla="*/ 0 w 2665146"/>
                  <a:gd name="connsiteY0" fmla="*/ 0 h 2058919"/>
                  <a:gd name="connsiteX1" fmla="*/ 0 w 2665146"/>
                  <a:gd name="connsiteY1" fmla="*/ 0 h 2058919"/>
                  <a:gd name="connsiteX2" fmla="*/ 9621 w 2665146"/>
                  <a:gd name="connsiteY2" fmla="*/ 1077652 h 2058919"/>
                  <a:gd name="connsiteX3" fmla="*/ 1433598 w 2665146"/>
                  <a:gd name="connsiteY3" fmla="*/ 1068030 h 2058919"/>
                  <a:gd name="connsiteX4" fmla="*/ 1202683 w 2665146"/>
                  <a:gd name="connsiteY4" fmla="*/ 1193114 h 2058919"/>
                  <a:gd name="connsiteX5" fmla="*/ 1760027 w 2665146"/>
                  <a:gd name="connsiteY5" fmla="*/ 1429463 h 2058919"/>
                  <a:gd name="connsiteX6" fmla="*/ 1106637 w 2665146"/>
                  <a:gd name="connsiteY6" fmla="*/ 1685384 h 2058919"/>
                  <a:gd name="connsiteX7" fmla="*/ 1871800 w 2665146"/>
                  <a:gd name="connsiteY7" fmla="*/ 2058919 h 2058919"/>
                  <a:gd name="connsiteX8" fmla="*/ 1559195 w 2665146"/>
                  <a:gd name="connsiteY8" fmla="*/ 1660718 h 2058919"/>
                  <a:gd name="connsiteX9" fmla="*/ 2222558 w 2665146"/>
                  <a:gd name="connsiteY9" fmla="*/ 1395174 h 2058919"/>
                  <a:gd name="connsiteX10" fmla="*/ 1856943 w 2665146"/>
                  <a:gd name="connsiteY10" fmla="*/ 1077652 h 2058919"/>
                  <a:gd name="connsiteX11" fmla="*/ 2665146 w 2665146"/>
                  <a:gd name="connsiteY11" fmla="*/ 1126903 h 2058919"/>
                  <a:gd name="connsiteX12" fmla="*/ 2665146 w 2665146"/>
                  <a:gd name="connsiteY12" fmla="*/ 112971 h 2058919"/>
                  <a:gd name="connsiteX13" fmla="*/ 0 w 2665146"/>
                  <a:gd name="connsiteY13" fmla="*/ 0 h 2058919"/>
                  <a:gd name="connsiteX0" fmla="*/ 0 w 2665146"/>
                  <a:gd name="connsiteY0" fmla="*/ 0 h 2163398"/>
                  <a:gd name="connsiteX1" fmla="*/ 0 w 2665146"/>
                  <a:gd name="connsiteY1" fmla="*/ 0 h 2163398"/>
                  <a:gd name="connsiteX2" fmla="*/ 9621 w 2665146"/>
                  <a:gd name="connsiteY2" fmla="*/ 1077652 h 2163398"/>
                  <a:gd name="connsiteX3" fmla="*/ 1433598 w 2665146"/>
                  <a:gd name="connsiteY3" fmla="*/ 1068030 h 2163398"/>
                  <a:gd name="connsiteX4" fmla="*/ 1202683 w 2665146"/>
                  <a:gd name="connsiteY4" fmla="*/ 1193114 h 2163398"/>
                  <a:gd name="connsiteX5" fmla="*/ 1760027 w 2665146"/>
                  <a:gd name="connsiteY5" fmla="*/ 1429463 h 2163398"/>
                  <a:gd name="connsiteX6" fmla="*/ 1106637 w 2665146"/>
                  <a:gd name="connsiteY6" fmla="*/ 1685384 h 2163398"/>
                  <a:gd name="connsiteX7" fmla="*/ 947940 w 2665146"/>
                  <a:gd name="connsiteY7" fmla="*/ 2163398 h 2163398"/>
                  <a:gd name="connsiteX8" fmla="*/ 1559195 w 2665146"/>
                  <a:gd name="connsiteY8" fmla="*/ 1660718 h 2163398"/>
                  <a:gd name="connsiteX9" fmla="*/ 2222558 w 2665146"/>
                  <a:gd name="connsiteY9" fmla="*/ 1395174 h 2163398"/>
                  <a:gd name="connsiteX10" fmla="*/ 1856943 w 2665146"/>
                  <a:gd name="connsiteY10" fmla="*/ 1077652 h 2163398"/>
                  <a:gd name="connsiteX11" fmla="*/ 2665146 w 2665146"/>
                  <a:gd name="connsiteY11" fmla="*/ 1126903 h 2163398"/>
                  <a:gd name="connsiteX12" fmla="*/ 2665146 w 2665146"/>
                  <a:gd name="connsiteY12" fmla="*/ 112971 h 2163398"/>
                  <a:gd name="connsiteX13" fmla="*/ 0 w 2665146"/>
                  <a:gd name="connsiteY13" fmla="*/ 0 h 2163398"/>
                  <a:gd name="connsiteX0" fmla="*/ 0 w 2665146"/>
                  <a:gd name="connsiteY0" fmla="*/ 0 h 2163398"/>
                  <a:gd name="connsiteX1" fmla="*/ 0 w 2665146"/>
                  <a:gd name="connsiteY1" fmla="*/ 0 h 2163398"/>
                  <a:gd name="connsiteX2" fmla="*/ 9621 w 2665146"/>
                  <a:gd name="connsiteY2" fmla="*/ 1077652 h 2163398"/>
                  <a:gd name="connsiteX3" fmla="*/ 1433598 w 2665146"/>
                  <a:gd name="connsiteY3" fmla="*/ 1068030 h 2163398"/>
                  <a:gd name="connsiteX4" fmla="*/ 1202683 w 2665146"/>
                  <a:gd name="connsiteY4" fmla="*/ 1193114 h 2163398"/>
                  <a:gd name="connsiteX5" fmla="*/ 1760027 w 2665146"/>
                  <a:gd name="connsiteY5" fmla="*/ 1429463 h 2163398"/>
                  <a:gd name="connsiteX6" fmla="*/ 1106637 w 2665146"/>
                  <a:gd name="connsiteY6" fmla="*/ 1685384 h 2163398"/>
                  <a:gd name="connsiteX7" fmla="*/ 947940 w 2665146"/>
                  <a:gd name="connsiteY7" fmla="*/ 2163398 h 2163398"/>
                  <a:gd name="connsiteX8" fmla="*/ 1559195 w 2665146"/>
                  <a:gd name="connsiteY8" fmla="*/ 1660718 h 2163398"/>
                  <a:gd name="connsiteX9" fmla="*/ 2412770 w 2665146"/>
                  <a:gd name="connsiteY9" fmla="*/ 1444926 h 2163398"/>
                  <a:gd name="connsiteX10" fmla="*/ 1856943 w 2665146"/>
                  <a:gd name="connsiteY10" fmla="*/ 1077652 h 2163398"/>
                  <a:gd name="connsiteX11" fmla="*/ 2665146 w 2665146"/>
                  <a:gd name="connsiteY11" fmla="*/ 1126903 h 2163398"/>
                  <a:gd name="connsiteX12" fmla="*/ 2665146 w 2665146"/>
                  <a:gd name="connsiteY12" fmla="*/ 112971 h 2163398"/>
                  <a:gd name="connsiteX13" fmla="*/ 0 w 2665146"/>
                  <a:gd name="connsiteY13" fmla="*/ 0 h 2163398"/>
                  <a:gd name="connsiteX0" fmla="*/ 0 w 2665146"/>
                  <a:gd name="connsiteY0" fmla="*/ 0 h 2163398"/>
                  <a:gd name="connsiteX1" fmla="*/ 0 w 2665146"/>
                  <a:gd name="connsiteY1" fmla="*/ 0 h 2163398"/>
                  <a:gd name="connsiteX2" fmla="*/ 9621 w 2665146"/>
                  <a:gd name="connsiteY2" fmla="*/ 1077652 h 2163398"/>
                  <a:gd name="connsiteX3" fmla="*/ 1433598 w 2665146"/>
                  <a:gd name="connsiteY3" fmla="*/ 1068030 h 2163398"/>
                  <a:gd name="connsiteX4" fmla="*/ 1202683 w 2665146"/>
                  <a:gd name="connsiteY4" fmla="*/ 1193114 h 2163398"/>
                  <a:gd name="connsiteX5" fmla="*/ 1760027 w 2665146"/>
                  <a:gd name="connsiteY5" fmla="*/ 1429463 h 2163398"/>
                  <a:gd name="connsiteX6" fmla="*/ 916435 w 2665146"/>
                  <a:gd name="connsiteY6" fmla="*/ 1615734 h 2163398"/>
                  <a:gd name="connsiteX7" fmla="*/ 947940 w 2665146"/>
                  <a:gd name="connsiteY7" fmla="*/ 2163398 h 2163398"/>
                  <a:gd name="connsiteX8" fmla="*/ 1559195 w 2665146"/>
                  <a:gd name="connsiteY8" fmla="*/ 1660718 h 2163398"/>
                  <a:gd name="connsiteX9" fmla="*/ 2412770 w 2665146"/>
                  <a:gd name="connsiteY9" fmla="*/ 1444926 h 2163398"/>
                  <a:gd name="connsiteX10" fmla="*/ 1856943 w 2665146"/>
                  <a:gd name="connsiteY10" fmla="*/ 1077652 h 2163398"/>
                  <a:gd name="connsiteX11" fmla="*/ 2665146 w 2665146"/>
                  <a:gd name="connsiteY11" fmla="*/ 1126903 h 2163398"/>
                  <a:gd name="connsiteX12" fmla="*/ 2665146 w 2665146"/>
                  <a:gd name="connsiteY12" fmla="*/ 112971 h 2163398"/>
                  <a:gd name="connsiteX13" fmla="*/ 0 w 2665146"/>
                  <a:gd name="connsiteY13" fmla="*/ 0 h 2163398"/>
                  <a:gd name="connsiteX0" fmla="*/ 0 w 2665146"/>
                  <a:gd name="connsiteY0" fmla="*/ 0 h 2163398"/>
                  <a:gd name="connsiteX1" fmla="*/ 0 w 2665146"/>
                  <a:gd name="connsiteY1" fmla="*/ 0 h 2163398"/>
                  <a:gd name="connsiteX2" fmla="*/ 9621 w 2665146"/>
                  <a:gd name="connsiteY2" fmla="*/ 1077652 h 2163398"/>
                  <a:gd name="connsiteX3" fmla="*/ 1433598 w 2665146"/>
                  <a:gd name="connsiteY3" fmla="*/ 1068030 h 2163398"/>
                  <a:gd name="connsiteX4" fmla="*/ 1202683 w 2665146"/>
                  <a:gd name="connsiteY4" fmla="*/ 1193114 h 2163398"/>
                  <a:gd name="connsiteX5" fmla="*/ 1760027 w 2665146"/>
                  <a:gd name="connsiteY5" fmla="*/ 1429463 h 2163398"/>
                  <a:gd name="connsiteX6" fmla="*/ 916435 w 2665146"/>
                  <a:gd name="connsiteY6" fmla="*/ 1615734 h 2163398"/>
                  <a:gd name="connsiteX7" fmla="*/ 947940 w 2665146"/>
                  <a:gd name="connsiteY7" fmla="*/ 2163398 h 2163398"/>
                  <a:gd name="connsiteX8" fmla="*/ 1328234 w 2665146"/>
                  <a:gd name="connsiteY8" fmla="*/ 1680620 h 2163398"/>
                  <a:gd name="connsiteX9" fmla="*/ 2412770 w 2665146"/>
                  <a:gd name="connsiteY9" fmla="*/ 1444926 h 2163398"/>
                  <a:gd name="connsiteX10" fmla="*/ 1856943 w 2665146"/>
                  <a:gd name="connsiteY10" fmla="*/ 1077652 h 2163398"/>
                  <a:gd name="connsiteX11" fmla="*/ 2665146 w 2665146"/>
                  <a:gd name="connsiteY11" fmla="*/ 1126903 h 2163398"/>
                  <a:gd name="connsiteX12" fmla="*/ 2665146 w 2665146"/>
                  <a:gd name="connsiteY12" fmla="*/ 112971 h 2163398"/>
                  <a:gd name="connsiteX13" fmla="*/ 0 w 2665146"/>
                  <a:gd name="connsiteY13" fmla="*/ 0 h 2163398"/>
                  <a:gd name="connsiteX0" fmla="*/ 0 w 2665146"/>
                  <a:gd name="connsiteY0" fmla="*/ 0 h 2153449"/>
                  <a:gd name="connsiteX1" fmla="*/ 0 w 2665146"/>
                  <a:gd name="connsiteY1" fmla="*/ 0 h 2153449"/>
                  <a:gd name="connsiteX2" fmla="*/ 9621 w 2665146"/>
                  <a:gd name="connsiteY2" fmla="*/ 1077652 h 2153449"/>
                  <a:gd name="connsiteX3" fmla="*/ 1433598 w 2665146"/>
                  <a:gd name="connsiteY3" fmla="*/ 1068030 h 2153449"/>
                  <a:gd name="connsiteX4" fmla="*/ 1202683 w 2665146"/>
                  <a:gd name="connsiteY4" fmla="*/ 1193114 h 2153449"/>
                  <a:gd name="connsiteX5" fmla="*/ 1760027 w 2665146"/>
                  <a:gd name="connsiteY5" fmla="*/ 1429463 h 2153449"/>
                  <a:gd name="connsiteX6" fmla="*/ 916435 w 2665146"/>
                  <a:gd name="connsiteY6" fmla="*/ 1615734 h 2153449"/>
                  <a:gd name="connsiteX7" fmla="*/ 1314772 w 2665146"/>
                  <a:gd name="connsiteY7" fmla="*/ 2153449 h 2153449"/>
                  <a:gd name="connsiteX8" fmla="*/ 1328234 w 2665146"/>
                  <a:gd name="connsiteY8" fmla="*/ 1680620 h 2153449"/>
                  <a:gd name="connsiteX9" fmla="*/ 2412770 w 2665146"/>
                  <a:gd name="connsiteY9" fmla="*/ 1444926 h 2153449"/>
                  <a:gd name="connsiteX10" fmla="*/ 1856943 w 2665146"/>
                  <a:gd name="connsiteY10" fmla="*/ 1077652 h 2153449"/>
                  <a:gd name="connsiteX11" fmla="*/ 2665146 w 2665146"/>
                  <a:gd name="connsiteY11" fmla="*/ 1126903 h 2153449"/>
                  <a:gd name="connsiteX12" fmla="*/ 2665146 w 2665146"/>
                  <a:gd name="connsiteY12" fmla="*/ 112971 h 2153449"/>
                  <a:gd name="connsiteX13" fmla="*/ 0 w 2665146"/>
                  <a:gd name="connsiteY13" fmla="*/ 0 h 2153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65146" h="2153449">
                    <a:moveTo>
                      <a:pt x="0" y="0"/>
                    </a:moveTo>
                    <a:lnTo>
                      <a:pt x="0" y="0"/>
                    </a:lnTo>
                    <a:lnTo>
                      <a:pt x="9621" y="1077652"/>
                    </a:lnTo>
                    <a:lnTo>
                      <a:pt x="1433598" y="1068030"/>
                    </a:lnTo>
                    <a:lnTo>
                      <a:pt x="1202683" y="1193114"/>
                    </a:lnTo>
                    <a:lnTo>
                      <a:pt x="1760027" y="1429463"/>
                    </a:lnTo>
                    <a:lnTo>
                      <a:pt x="916435" y="1615734"/>
                    </a:lnTo>
                    <a:lnTo>
                      <a:pt x="1314772" y="2153449"/>
                    </a:lnTo>
                    <a:lnTo>
                      <a:pt x="1328234" y="1680620"/>
                    </a:lnTo>
                    <a:lnTo>
                      <a:pt x="2412770" y="1444926"/>
                    </a:lnTo>
                    <a:lnTo>
                      <a:pt x="1856943" y="1077652"/>
                    </a:lnTo>
                    <a:lnTo>
                      <a:pt x="2665146" y="1126903"/>
                    </a:lnTo>
                    <a:lnTo>
                      <a:pt x="2665146" y="112971"/>
                    </a:lnTo>
                    <a:lnTo>
                      <a:pt x="0" y="0"/>
                    </a:lnTo>
                    <a:close/>
                  </a:path>
                </a:pathLst>
              </a:custGeom>
              <a:solidFill>
                <a:srgbClr val="FFFF00"/>
              </a:solidFill>
              <a:ln>
                <a:noFill/>
              </a:ln>
              <a:effectLst>
                <a:outerShdw blurRad="136525" dir="2700000" algn="tl" rotWithShape="0">
                  <a:srgbClr val="FF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45443" eaLnBrk="1" fontAlgn="auto" hangingPunct="1">
                  <a:spcBef>
                    <a:spcPts val="0"/>
                  </a:spcBef>
                  <a:spcAft>
                    <a:spcPts val="0"/>
                  </a:spcAft>
                </a:pPr>
                <a:endParaRPr lang="en-US" sz="1904">
                  <a:solidFill>
                    <a:prstClr val="white"/>
                  </a:solidFill>
                  <a:latin typeface="Calibri"/>
                </a:endParaRPr>
              </a:p>
            </p:txBody>
          </p:sp>
          <p:sp>
            <p:nvSpPr>
              <p:cNvPr id="36" name="TextBox 35"/>
              <p:cNvSpPr txBox="1"/>
              <p:nvPr/>
            </p:nvSpPr>
            <p:spPr>
              <a:xfrm>
                <a:off x="5172842" y="3729283"/>
                <a:ext cx="1416274" cy="1394406"/>
              </a:xfrm>
              <a:prstGeom prst="rect">
                <a:avLst/>
              </a:prstGeom>
              <a:noFill/>
            </p:spPr>
            <p:txBody>
              <a:bodyPr wrap="square" rtlCol="0">
                <a:spAutoFit/>
              </a:bodyPr>
              <a:lstStyle/>
              <a:p>
                <a:pPr defTabSz="945443" eaLnBrk="1" fontAlgn="auto" hangingPunct="1">
                  <a:spcBef>
                    <a:spcPts val="0"/>
                  </a:spcBef>
                  <a:spcAft>
                    <a:spcPts val="0"/>
                  </a:spcAft>
                </a:pPr>
                <a:r>
                  <a:rPr lang="en-US" sz="1904" b="1" dirty="0">
                    <a:solidFill>
                      <a:srgbClr val="000000"/>
                    </a:solidFill>
                    <a:latin typeface="Arial"/>
                    <a:cs typeface="Arial"/>
                  </a:rPr>
                  <a:t>BURIED</a:t>
                </a:r>
                <a:br>
                  <a:rPr lang="en-US" sz="1904" b="1" dirty="0">
                    <a:solidFill>
                      <a:srgbClr val="000000"/>
                    </a:solidFill>
                    <a:latin typeface="Arial"/>
                    <a:cs typeface="Arial"/>
                  </a:rPr>
                </a:br>
                <a:r>
                  <a:rPr lang="en-US" sz="1904" b="1" dirty="0">
                    <a:solidFill>
                      <a:srgbClr val="000000"/>
                    </a:solidFill>
                    <a:latin typeface="Arial"/>
                    <a:cs typeface="Arial"/>
                  </a:rPr>
                  <a:t>CABLE</a:t>
                </a:r>
              </a:p>
              <a:p>
                <a:pPr defTabSz="945443" eaLnBrk="1" fontAlgn="auto" hangingPunct="1">
                  <a:spcBef>
                    <a:spcPts val="0"/>
                  </a:spcBef>
                  <a:spcAft>
                    <a:spcPts val="0"/>
                  </a:spcAft>
                </a:pPr>
                <a:r>
                  <a:rPr lang="en-US" sz="1904" dirty="0">
                    <a:solidFill>
                      <a:srgbClr val="000000"/>
                    </a:solidFill>
                    <a:latin typeface="Arial"/>
                    <a:cs typeface="Arial"/>
                  </a:rPr>
                  <a:t>25,000</a:t>
                </a:r>
                <a:br>
                  <a:rPr lang="en-US" sz="1904" dirty="0">
                    <a:solidFill>
                      <a:srgbClr val="000000"/>
                    </a:solidFill>
                    <a:latin typeface="Arial"/>
                    <a:cs typeface="Arial"/>
                  </a:rPr>
                </a:br>
                <a:r>
                  <a:rPr lang="en-US" sz="1904" dirty="0">
                    <a:solidFill>
                      <a:srgbClr val="000000"/>
                    </a:solidFill>
                    <a:latin typeface="Arial"/>
                    <a:cs typeface="Arial"/>
                  </a:rPr>
                  <a:t>volts</a:t>
                </a:r>
              </a:p>
            </p:txBody>
          </p:sp>
        </p:grpSp>
      </p:grpSp>
      <p:pic>
        <p:nvPicPr>
          <p:cNvPr id="45" name="Picture 44" descr="C:\Users\oliver.balcazar\Desktop\Live_Wire.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220953" y="6323949"/>
            <a:ext cx="421838" cy="455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p:nvPr/>
        </p:nvGrpSpPr>
        <p:grpSpPr>
          <a:xfrm>
            <a:off x="6933032" y="911716"/>
            <a:ext cx="3468941" cy="2619797"/>
            <a:chOff x="5361668" y="911715"/>
            <a:chExt cx="3272645" cy="2619797"/>
          </a:xfrm>
        </p:grpSpPr>
        <p:sp>
          <p:nvSpPr>
            <p:cNvPr id="21" name="Freeform 20"/>
            <p:cNvSpPr/>
            <p:nvPr/>
          </p:nvSpPr>
          <p:spPr>
            <a:xfrm>
              <a:off x="7173185" y="2222436"/>
              <a:ext cx="775025" cy="1309076"/>
            </a:xfrm>
            <a:custGeom>
              <a:avLst/>
              <a:gdLst>
                <a:gd name="connsiteX0" fmla="*/ 143282 w 775025"/>
                <a:gd name="connsiteY0" fmla="*/ 1178820 h 1309076"/>
                <a:gd name="connsiteX1" fmla="*/ 227949 w 775025"/>
                <a:gd name="connsiteY1" fmla="*/ 1100666 h 1309076"/>
                <a:gd name="connsiteX2" fmla="*/ 240974 w 775025"/>
                <a:gd name="connsiteY2" fmla="*/ 1243948 h 1309076"/>
                <a:gd name="connsiteX3" fmla="*/ 293077 w 775025"/>
                <a:gd name="connsiteY3" fmla="*/ 1159282 h 1309076"/>
                <a:gd name="connsiteX4" fmla="*/ 319128 w 775025"/>
                <a:gd name="connsiteY4" fmla="*/ 1276512 h 1309076"/>
                <a:gd name="connsiteX5" fmla="*/ 390769 w 775025"/>
                <a:gd name="connsiteY5" fmla="*/ 1152769 h 1309076"/>
                <a:gd name="connsiteX6" fmla="*/ 410308 w 775025"/>
                <a:gd name="connsiteY6" fmla="*/ 1256974 h 1309076"/>
                <a:gd name="connsiteX7" fmla="*/ 462410 w 775025"/>
                <a:gd name="connsiteY7" fmla="*/ 1185333 h 1309076"/>
                <a:gd name="connsiteX8" fmla="*/ 521025 w 775025"/>
                <a:gd name="connsiteY8" fmla="*/ 1302564 h 1309076"/>
                <a:gd name="connsiteX9" fmla="*/ 579641 w 775025"/>
                <a:gd name="connsiteY9" fmla="*/ 1191846 h 1309076"/>
                <a:gd name="connsiteX10" fmla="*/ 638256 w 775025"/>
                <a:gd name="connsiteY10" fmla="*/ 1309076 h 1309076"/>
                <a:gd name="connsiteX11" fmla="*/ 722923 w 775025"/>
                <a:gd name="connsiteY11" fmla="*/ 1198359 h 1309076"/>
                <a:gd name="connsiteX12" fmla="*/ 612205 w 775025"/>
                <a:gd name="connsiteY12" fmla="*/ 1100666 h 1309076"/>
                <a:gd name="connsiteX13" fmla="*/ 755487 w 775025"/>
                <a:gd name="connsiteY13" fmla="*/ 1029025 h 1309076"/>
                <a:gd name="connsiteX14" fmla="*/ 612205 w 775025"/>
                <a:gd name="connsiteY14" fmla="*/ 931333 h 1309076"/>
                <a:gd name="connsiteX15" fmla="*/ 742461 w 775025"/>
                <a:gd name="connsiteY15" fmla="*/ 879230 h 1309076"/>
                <a:gd name="connsiteX16" fmla="*/ 638256 w 775025"/>
                <a:gd name="connsiteY16" fmla="*/ 762000 h 1309076"/>
                <a:gd name="connsiteX17" fmla="*/ 742461 w 775025"/>
                <a:gd name="connsiteY17" fmla="*/ 709897 h 1309076"/>
                <a:gd name="connsiteX18" fmla="*/ 657795 w 775025"/>
                <a:gd name="connsiteY18" fmla="*/ 664307 h 1309076"/>
                <a:gd name="connsiteX19" fmla="*/ 735949 w 775025"/>
                <a:gd name="connsiteY19" fmla="*/ 618717 h 1309076"/>
                <a:gd name="connsiteX20" fmla="*/ 657795 w 775025"/>
                <a:gd name="connsiteY20" fmla="*/ 534051 h 1309076"/>
                <a:gd name="connsiteX21" fmla="*/ 775025 w 775025"/>
                <a:gd name="connsiteY21" fmla="*/ 423333 h 1309076"/>
                <a:gd name="connsiteX22" fmla="*/ 677333 w 775025"/>
                <a:gd name="connsiteY22" fmla="*/ 319128 h 1309076"/>
                <a:gd name="connsiteX23" fmla="*/ 748974 w 775025"/>
                <a:gd name="connsiteY23" fmla="*/ 156307 h 1309076"/>
                <a:gd name="connsiteX24" fmla="*/ 599179 w 775025"/>
                <a:gd name="connsiteY24" fmla="*/ 214923 h 1309076"/>
                <a:gd name="connsiteX25" fmla="*/ 514513 w 775025"/>
                <a:gd name="connsiteY25" fmla="*/ 45589 h 1309076"/>
                <a:gd name="connsiteX26" fmla="*/ 501487 w 775025"/>
                <a:gd name="connsiteY26" fmla="*/ 234461 h 1309076"/>
                <a:gd name="connsiteX27" fmla="*/ 390769 w 775025"/>
                <a:gd name="connsiteY27" fmla="*/ 0 h 1309076"/>
                <a:gd name="connsiteX28" fmla="*/ 423333 w 775025"/>
                <a:gd name="connsiteY28" fmla="*/ 240974 h 1309076"/>
                <a:gd name="connsiteX29" fmla="*/ 221436 w 775025"/>
                <a:gd name="connsiteY29" fmla="*/ 0 h 1309076"/>
                <a:gd name="connsiteX30" fmla="*/ 319128 w 775025"/>
                <a:gd name="connsiteY30" fmla="*/ 319128 h 1309076"/>
                <a:gd name="connsiteX31" fmla="*/ 123743 w 775025"/>
                <a:gd name="connsiteY31" fmla="*/ 390769 h 1309076"/>
                <a:gd name="connsiteX32" fmla="*/ 273538 w 775025"/>
                <a:gd name="connsiteY32" fmla="*/ 508000 h 1309076"/>
                <a:gd name="connsiteX33" fmla="*/ 123743 w 775025"/>
                <a:gd name="connsiteY33" fmla="*/ 592666 h 1309076"/>
                <a:gd name="connsiteX34" fmla="*/ 260513 w 775025"/>
                <a:gd name="connsiteY34" fmla="*/ 722923 h 1309076"/>
                <a:gd name="connsiteX35" fmla="*/ 65128 w 775025"/>
                <a:gd name="connsiteY35" fmla="*/ 794564 h 1309076"/>
                <a:gd name="connsiteX36" fmla="*/ 208410 w 775025"/>
                <a:gd name="connsiteY36" fmla="*/ 989948 h 1309076"/>
                <a:gd name="connsiteX37" fmla="*/ 0 w 775025"/>
                <a:gd name="connsiteY37" fmla="*/ 1146256 h 1309076"/>
                <a:gd name="connsiteX38" fmla="*/ 143282 w 775025"/>
                <a:gd name="connsiteY38" fmla="*/ 1178820 h 1309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75025" h="1309076">
                  <a:moveTo>
                    <a:pt x="143282" y="1178820"/>
                  </a:moveTo>
                  <a:lnTo>
                    <a:pt x="227949" y="1100666"/>
                  </a:lnTo>
                  <a:lnTo>
                    <a:pt x="240974" y="1243948"/>
                  </a:lnTo>
                  <a:lnTo>
                    <a:pt x="293077" y="1159282"/>
                  </a:lnTo>
                  <a:lnTo>
                    <a:pt x="319128" y="1276512"/>
                  </a:lnTo>
                  <a:lnTo>
                    <a:pt x="390769" y="1152769"/>
                  </a:lnTo>
                  <a:lnTo>
                    <a:pt x="410308" y="1256974"/>
                  </a:lnTo>
                  <a:lnTo>
                    <a:pt x="462410" y="1185333"/>
                  </a:lnTo>
                  <a:lnTo>
                    <a:pt x="521025" y="1302564"/>
                  </a:lnTo>
                  <a:lnTo>
                    <a:pt x="579641" y="1191846"/>
                  </a:lnTo>
                  <a:lnTo>
                    <a:pt x="638256" y="1309076"/>
                  </a:lnTo>
                  <a:lnTo>
                    <a:pt x="722923" y="1198359"/>
                  </a:lnTo>
                  <a:lnTo>
                    <a:pt x="612205" y="1100666"/>
                  </a:lnTo>
                  <a:lnTo>
                    <a:pt x="755487" y="1029025"/>
                  </a:lnTo>
                  <a:lnTo>
                    <a:pt x="612205" y="931333"/>
                  </a:lnTo>
                  <a:lnTo>
                    <a:pt x="742461" y="879230"/>
                  </a:lnTo>
                  <a:lnTo>
                    <a:pt x="638256" y="762000"/>
                  </a:lnTo>
                  <a:lnTo>
                    <a:pt x="742461" y="709897"/>
                  </a:lnTo>
                  <a:lnTo>
                    <a:pt x="657795" y="664307"/>
                  </a:lnTo>
                  <a:lnTo>
                    <a:pt x="735949" y="618717"/>
                  </a:lnTo>
                  <a:lnTo>
                    <a:pt x="657795" y="534051"/>
                  </a:lnTo>
                  <a:lnTo>
                    <a:pt x="775025" y="423333"/>
                  </a:lnTo>
                  <a:lnTo>
                    <a:pt x="677333" y="319128"/>
                  </a:lnTo>
                  <a:lnTo>
                    <a:pt x="748974" y="156307"/>
                  </a:lnTo>
                  <a:lnTo>
                    <a:pt x="599179" y="214923"/>
                  </a:lnTo>
                  <a:lnTo>
                    <a:pt x="514513" y="45589"/>
                  </a:lnTo>
                  <a:lnTo>
                    <a:pt x="501487" y="234461"/>
                  </a:lnTo>
                  <a:lnTo>
                    <a:pt x="390769" y="0"/>
                  </a:lnTo>
                  <a:lnTo>
                    <a:pt x="423333" y="240974"/>
                  </a:lnTo>
                  <a:lnTo>
                    <a:pt x="221436" y="0"/>
                  </a:lnTo>
                  <a:lnTo>
                    <a:pt x="319128" y="319128"/>
                  </a:lnTo>
                  <a:lnTo>
                    <a:pt x="123743" y="390769"/>
                  </a:lnTo>
                  <a:lnTo>
                    <a:pt x="273538" y="508000"/>
                  </a:lnTo>
                  <a:lnTo>
                    <a:pt x="123743" y="592666"/>
                  </a:lnTo>
                  <a:lnTo>
                    <a:pt x="260513" y="722923"/>
                  </a:lnTo>
                  <a:lnTo>
                    <a:pt x="65128" y="794564"/>
                  </a:lnTo>
                  <a:lnTo>
                    <a:pt x="208410" y="989948"/>
                  </a:lnTo>
                  <a:lnTo>
                    <a:pt x="0" y="1146256"/>
                  </a:lnTo>
                  <a:lnTo>
                    <a:pt x="143282" y="1178820"/>
                  </a:lnTo>
                  <a:close/>
                </a:path>
              </a:pathLst>
            </a:cu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45443" eaLnBrk="1" fontAlgn="auto" hangingPunct="1">
                <a:spcBef>
                  <a:spcPts val="0"/>
                </a:spcBef>
                <a:spcAft>
                  <a:spcPts val="0"/>
                </a:spcAft>
              </a:pPr>
              <a:endParaRPr lang="en-US" sz="1904">
                <a:solidFill>
                  <a:prstClr val="white"/>
                </a:solidFill>
                <a:latin typeface="Calibri"/>
              </a:endParaRPr>
            </a:p>
          </p:txBody>
        </p:sp>
        <p:sp>
          <p:nvSpPr>
            <p:cNvPr id="16" name="Freeform 15"/>
            <p:cNvSpPr/>
            <p:nvPr/>
          </p:nvSpPr>
          <p:spPr>
            <a:xfrm rot="10800000" flipH="1" flipV="1">
              <a:off x="5361668" y="911715"/>
              <a:ext cx="3177928" cy="1706412"/>
            </a:xfrm>
            <a:custGeom>
              <a:avLst/>
              <a:gdLst>
                <a:gd name="connsiteX0" fmla="*/ 0 w 2665146"/>
                <a:gd name="connsiteY0" fmla="*/ 0 h 2203412"/>
                <a:gd name="connsiteX1" fmla="*/ 0 w 2665146"/>
                <a:gd name="connsiteY1" fmla="*/ 0 h 2203412"/>
                <a:gd name="connsiteX2" fmla="*/ 9621 w 2665146"/>
                <a:gd name="connsiteY2" fmla="*/ 1077652 h 2203412"/>
                <a:gd name="connsiteX3" fmla="*/ 1433598 w 2665146"/>
                <a:gd name="connsiteY3" fmla="*/ 1068030 h 2203412"/>
                <a:gd name="connsiteX4" fmla="*/ 1202683 w 2665146"/>
                <a:gd name="connsiteY4" fmla="*/ 1193114 h 2203412"/>
                <a:gd name="connsiteX5" fmla="*/ 1799214 w 2665146"/>
                <a:gd name="connsiteY5" fmla="*/ 1558746 h 2203412"/>
                <a:gd name="connsiteX6" fmla="*/ 1635649 w 2665146"/>
                <a:gd name="connsiteY6" fmla="*/ 1654965 h 2203412"/>
                <a:gd name="connsiteX7" fmla="*/ 2655524 w 2665146"/>
                <a:gd name="connsiteY7" fmla="*/ 2203412 h 2203412"/>
                <a:gd name="connsiteX8" fmla="*/ 2068615 w 2665146"/>
                <a:gd name="connsiteY8" fmla="*/ 1501015 h 2203412"/>
                <a:gd name="connsiteX9" fmla="*/ 2222558 w 2665146"/>
                <a:gd name="connsiteY9" fmla="*/ 1395174 h 2203412"/>
                <a:gd name="connsiteX10" fmla="*/ 1856943 w 2665146"/>
                <a:gd name="connsiteY10" fmla="*/ 1077652 h 2203412"/>
                <a:gd name="connsiteX11" fmla="*/ 2665146 w 2665146"/>
                <a:gd name="connsiteY11" fmla="*/ 1068030 h 2203412"/>
                <a:gd name="connsiteX12" fmla="*/ 2665146 w 2665146"/>
                <a:gd name="connsiteY12" fmla="*/ 28866 h 2203412"/>
                <a:gd name="connsiteX13" fmla="*/ 0 w 2665146"/>
                <a:gd name="connsiteY13" fmla="*/ 0 h 2203412"/>
                <a:gd name="connsiteX0" fmla="*/ 0 w 2673623"/>
                <a:gd name="connsiteY0" fmla="*/ 0 h 2203412"/>
                <a:gd name="connsiteX1" fmla="*/ 0 w 2673623"/>
                <a:gd name="connsiteY1" fmla="*/ 0 h 2203412"/>
                <a:gd name="connsiteX2" fmla="*/ 9621 w 2673623"/>
                <a:gd name="connsiteY2" fmla="*/ 1077652 h 2203412"/>
                <a:gd name="connsiteX3" fmla="*/ 1433598 w 2673623"/>
                <a:gd name="connsiteY3" fmla="*/ 1068030 h 2203412"/>
                <a:gd name="connsiteX4" fmla="*/ 1202683 w 2673623"/>
                <a:gd name="connsiteY4" fmla="*/ 1193114 h 2203412"/>
                <a:gd name="connsiteX5" fmla="*/ 1799214 w 2673623"/>
                <a:gd name="connsiteY5" fmla="*/ 1558746 h 2203412"/>
                <a:gd name="connsiteX6" fmla="*/ 1635649 w 2673623"/>
                <a:gd name="connsiteY6" fmla="*/ 1654965 h 2203412"/>
                <a:gd name="connsiteX7" fmla="*/ 2655524 w 2673623"/>
                <a:gd name="connsiteY7" fmla="*/ 2203412 h 2203412"/>
                <a:gd name="connsiteX8" fmla="*/ 2068615 w 2673623"/>
                <a:gd name="connsiteY8" fmla="*/ 1501015 h 2203412"/>
                <a:gd name="connsiteX9" fmla="*/ 2222558 w 2673623"/>
                <a:gd name="connsiteY9" fmla="*/ 1395174 h 2203412"/>
                <a:gd name="connsiteX10" fmla="*/ 1856943 w 2673623"/>
                <a:gd name="connsiteY10" fmla="*/ 1077652 h 2203412"/>
                <a:gd name="connsiteX11" fmla="*/ 2665146 w 2673623"/>
                <a:gd name="connsiteY11" fmla="*/ 1068030 h 2203412"/>
                <a:gd name="connsiteX12" fmla="*/ 2673623 w 2673623"/>
                <a:gd name="connsiteY12" fmla="*/ 121381 h 2203412"/>
                <a:gd name="connsiteX13" fmla="*/ 0 w 2673623"/>
                <a:gd name="connsiteY13" fmla="*/ 0 h 2203412"/>
                <a:gd name="connsiteX0" fmla="*/ 0 w 3846392"/>
                <a:gd name="connsiteY0" fmla="*/ 0 h 2203412"/>
                <a:gd name="connsiteX1" fmla="*/ 0 w 3846392"/>
                <a:gd name="connsiteY1" fmla="*/ 0 h 2203412"/>
                <a:gd name="connsiteX2" fmla="*/ 9621 w 3846392"/>
                <a:gd name="connsiteY2" fmla="*/ 1077652 h 2203412"/>
                <a:gd name="connsiteX3" fmla="*/ 1433598 w 3846392"/>
                <a:gd name="connsiteY3" fmla="*/ 1068030 h 2203412"/>
                <a:gd name="connsiteX4" fmla="*/ 1202683 w 3846392"/>
                <a:gd name="connsiteY4" fmla="*/ 1193114 h 2203412"/>
                <a:gd name="connsiteX5" fmla="*/ 1799214 w 3846392"/>
                <a:gd name="connsiteY5" fmla="*/ 1558746 h 2203412"/>
                <a:gd name="connsiteX6" fmla="*/ 1635649 w 3846392"/>
                <a:gd name="connsiteY6" fmla="*/ 1654965 h 2203412"/>
                <a:gd name="connsiteX7" fmla="*/ 2655524 w 3846392"/>
                <a:gd name="connsiteY7" fmla="*/ 2203412 h 2203412"/>
                <a:gd name="connsiteX8" fmla="*/ 2068615 w 3846392"/>
                <a:gd name="connsiteY8" fmla="*/ 1501015 h 2203412"/>
                <a:gd name="connsiteX9" fmla="*/ 2222558 w 3846392"/>
                <a:gd name="connsiteY9" fmla="*/ 1395174 h 2203412"/>
                <a:gd name="connsiteX10" fmla="*/ 1856943 w 3846392"/>
                <a:gd name="connsiteY10" fmla="*/ 1077652 h 2203412"/>
                <a:gd name="connsiteX11" fmla="*/ 3846387 w 3846392"/>
                <a:gd name="connsiteY11" fmla="*/ 1015546 h 2203412"/>
                <a:gd name="connsiteX12" fmla="*/ 2673623 w 3846392"/>
                <a:gd name="connsiteY12" fmla="*/ 121381 h 2203412"/>
                <a:gd name="connsiteX13" fmla="*/ 0 w 3846392"/>
                <a:gd name="connsiteY13" fmla="*/ 0 h 2203412"/>
                <a:gd name="connsiteX0" fmla="*/ 0 w 4096103"/>
                <a:gd name="connsiteY0" fmla="*/ 0 h 2203412"/>
                <a:gd name="connsiteX1" fmla="*/ 0 w 4096103"/>
                <a:gd name="connsiteY1" fmla="*/ 0 h 2203412"/>
                <a:gd name="connsiteX2" fmla="*/ 9621 w 4096103"/>
                <a:gd name="connsiteY2" fmla="*/ 1077652 h 2203412"/>
                <a:gd name="connsiteX3" fmla="*/ 1433598 w 4096103"/>
                <a:gd name="connsiteY3" fmla="*/ 1068030 h 2203412"/>
                <a:gd name="connsiteX4" fmla="*/ 1202683 w 4096103"/>
                <a:gd name="connsiteY4" fmla="*/ 1193114 h 2203412"/>
                <a:gd name="connsiteX5" fmla="*/ 1799214 w 4096103"/>
                <a:gd name="connsiteY5" fmla="*/ 1558746 h 2203412"/>
                <a:gd name="connsiteX6" fmla="*/ 1635649 w 4096103"/>
                <a:gd name="connsiteY6" fmla="*/ 1654965 h 2203412"/>
                <a:gd name="connsiteX7" fmla="*/ 2655524 w 4096103"/>
                <a:gd name="connsiteY7" fmla="*/ 2203412 h 2203412"/>
                <a:gd name="connsiteX8" fmla="*/ 2068615 w 4096103"/>
                <a:gd name="connsiteY8" fmla="*/ 1501015 h 2203412"/>
                <a:gd name="connsiteX9" fmla="*/ 2222558 w 4096103"/>
                <a:gd name="connsiteY9" fmla="*/ 1395174 h 2203412"/>
                <a:gd name="connsiteX10" fmla="*/ 1856943 w 4096103"/>
                <a:gd name="connsiteY10" fmla="*/ 1077652 h 2203412"/>
                <a:gd name="connsiteX11" fmla="*/ 3846387 w 4096103"/>
                <a:gd name="connsiteY11" fmla="*/ 1015546 h 2203412"/>
                <a:gd name="connsiteX12" fmla="*/ 4096103 w 4096103"/>
                <a:gd name="connsiteY12" fmla="*/ 121381 h 2203412"/>
                <a:gd name="connsiteX13" fmla="*/ 0 w 4096103"/>
                <a:gd name="connsiteY13" fmla="*/ 0 h 2203412"/>
                <a:gd name="connsiteX0" fmla="*/ 0 w 4096103"/>
                <a:gd name="connsiteY0" fmla="*/ 0 h 2203412"/>
                <a:gd name="connsiteX1" fmla="*/ 0 w 4096103"/>
                <a:gd name="connsiteY1" fmla="*/ 0 h 2203412"/>
                <a:gd name="connsiteX2" fmla="*/ 9621 w 4096103"/>
                <a:gd name="connsiteY2" fmla="*/ 1077652 h 2203412"/>
                <a:gd name="connsiteX3" fmla="*/ 1433598 w 4096103"/>
                <a:gd name="connsiteY3" fmla="*/ 1068030 h 2203412"/>
                <a:gd name="connsiteX4" fmla="*/ 1202683 w 4096103"/>
                <a:gd name="connsiteY4" fmla="*/ 1193114 h 2203412"/>
                <a:gd name="connsiteX5" fmla="*/ 1799214 w 4096103"/>
                <a:gd name="connsiteY5" fmla="*/ 1558746 h 2203412"/>
                <a:gd name="connsiteX6" fmla="*/ 1635649 w 4096103"/>
                <a:gd name="connsiteY6" fmla="*/ 1654965 h 2203412"/>
                <a:gd name="connsiteX7" fmla="*/ 2655524 w 4096103"/>
                <a:gd name="connsiteY7" fmla="*/ 2203412 h 2203412"/>
                <a:gd name="connsiteX8" fmla="*/ 2068615 w 4096103"/>
                <a:gd name="connsiteY8" fmla="*/ 1501015 h 2203412"/>
                <a:gd name="connsiteX9" fmla="*/ 2222558 w 4096103"/>
                <a:gd name="connsiteY9" fmla="*/ 1395174 h 2203412"/>
                <a:gd name="connsiteX10" fmla="*/ 1856943 w 4096103"/>
                <a:gd name="connsiteY10" fmla="*/ 1077652 h 2203412"/>
                <a:gd name="connsiteX11" fmla="*/ 3846387 w 4096103"/>
                <a:gd name="connsiteY11" fmla="*/ 1015546 h 2203412"/>
                <a:gd name="connsiteX12" fmla="*/ 4096103 w 4096103"/>
                <a:gd name="connsiteY12" fmla="*/ 121381 h 2203412"/>
                <a:gd name="connsiteX13" fmla="*/ 0 w 4096103"/>
                <a:gd name="connsiteY13" fmla="*/ 0 h 2203412"/>
                <a:gd name="connsiteX0" fmla="*/ 0 w 4096103"/>
                <a:gd name="connsiteY0" fmla="*/ 0 h 2203412"/>
                <a:gd name="connsiteX1" fmla="*/ 0 w 4096103"/>
                <a:gd name="connsiteY1" fmla="*/ 0 h 2203412"/>
                <a:gd name="connsiteX2" fmla="*/ 9621 w 4096103"/>
                <a:gd name="connsiteY2" fmla="*/ 1077652 h 2203412"/>
                <a:gd name="connsiteX3" fmla="*/ 1433598 w 4096103"/>
                <a:gd name="connsiteY3" fmla="*/ 1068030 h 2203412"/>
                <a:gd name="connsiteX4" fmla="*/ 1202683 w 4096103"/>
                <a:gd name="connsiteY4" fmla="*/ 1193114 h 2203412"/>
                <a:gd name="connsiteX5" fmla="*/ 1799214 w 4096103"/>
                <a:gd name="connsiteY5" fmla="*/ 1558746 h 2203412"/>
                <a:gd name="connsiteX6" fmla="*/ 1635649 w 4096103"/>
                <a:gd name="connsiteY6" fmla="*/ 1654965 h 2203412"/>
                <a:gd name="connsiteX7" fmla="*/ 2655524 w 4096103"/>
                <a:gd name="connsiteY7" fmla="*/ 2203412 h 2203412"/>
                <a:gd name="connsiteX8" fmla="*/ 2068615 w 4096103"/>
                <a:gd name="connsiteY8" fmla="*/ 1501015 h 2203412"/>
                <a:gd name="connsiteX9" fmla="*/ 2222558 w 4096103"/>
                <a:gd name="connsiteY9" fmla="*/ 1395174 h 2203412"/>
                <a:gd name="connsiteX10" fmla="*/ 1856943 w 4096103"/>
                <a:gd name="connsiteY10" fmla="*/ 1077652 h 2203412"/>
                <a:gd name="connsiteX11" fmla="*/ 3846387 w 4096103"/>
                <a:gd name="connsiteY11" fmla="*/ 1015546 h 2203412"/>
                <a:gd name="connsiteX12" fmla="*/ 4096103 w 4096103"/>
                <a:gd name="connsiteY12" fmla="*/ 121381 h 2203412"/>
                <a:gd name="connsiteX13" fmla="*/ 0 w 4096103"/>
                <a:gd name="connsiteY13" fmla="*/ 0 h 2203412"/>
                <a:gd name="connsiteX0" fmla="*/ 40291 w 4136394"/>
                <a:gd name="connsiteY0" fmla="*/ 0 h 2203412"/>
                <a:gd name="connsiteX1" fmla="*/ 40291 w 4136394"/>
                <a:gd name="connsiteY1" fmla="*/ 0 h 2203412"/>
                <a:gd name="connsiteX2" fmla="*/ 0 w 4136394"/>
                <a:gd name="connsiteY2" fmla="*/ 1488770 h 2203412"/>
                <a:gd name="connsiteX3" fmla="*/ 1473889 w 4136394"/>
                <a:gd name="connsiteY3" fmla="*/ 1068030 h 2203412"/>
                <a:gd name="connsiteX4" fmla="*/ 1242974 w 4136394"/>
                <a:gd name="connsiteY4" fmla="*/ 1193114 h 2203412"/>
                <a:gd name="connsiteX5" fmla="*/ 1839505 w 4136394"/>
                <a:gd name="connsiteY5" fmla="*/ 1558746 h 2203412"/>
                <a:gd name="connsiteX6" fmla="*/ 1675940 w 4136394"/>
                <a:gd name="connsiteY6" fmla="*/ 1654965 h 2203412"/>
                <a:gd name="connsiteX7" fmla="*/ 2695815 w 4136394"/>
                <a:gd name="connsiteY7" fmla="*/ 2203412 h 2203412"/>
                <a:gd name="connsiteX8" fmla="*/ 2108906 w 4136394"/>
                <a:gd name="connsiteY8" fmla="*/ 1501015 h 2203412"/>
                <a:gd name="connsiteX9" fmla="*/ 2262849 w 4136394"/>
                <a:gd name="connsiteY9" fmla="*/ 1395174 h 2203412"/>
                <a:gd name="connsiteX10" fmla="*/ 1897234 w 4136394"/>
                <a:gd name="connsiteY10" fmla="*/ 1077652 h 2203412"/>
                <a:gd name="connsiteX11" fmla="*/ 3886678 w 4136394"/>
                <a:gd name="connsiteY11" fmla="*/ 1015546 h 2203412"/>
                <a:gd name="connsiteX12" fmla="*/ 4136394 w 4136394"/>
                <a:gd name="connsiteY12" fmla="*/ 121381 h 2203412"/>
                <a:gd name="connsiteX13" fmla="*/ 40291 w 4136394"/>
                <a:gd name="connsiteY13" fmla="*/ 0 h 2203412"/>
                <a:gd name="connsiteX0" fmla="*/ 40291 w 4136394"/>
                <a:gd name="connsiteY0" fmla="*/ 0 h 2203412"/>
                <a:gd name="connsiteX1" fmla="*/ 40291 w 4136394"/>
                <a:gd name="connsiteY1" fmla="*/ 0 h 2203412"/>
                <a:gd name="connsiteX2" fmla="*/ 0 w 4136394"/>
                <a:gd name="connsiteY2" fmla="*/ 1488770 h 2203412"/>
                <a:gd name="connsiteX3" fmla="*/ 1282561 w 4136394"/>
                <a:gd name="connsiteY3" fmla="*/ 1505389 h 2203412"/>
                <a:gd name="connsiteX4" fmla="*/ 1242974 w 4136394"/>
                <a:gd name="connsiteY4" fmla="*/ 1193114 h 2203412"/>
                <a:gd name="connsiteX5" fmla="*/ 1839505 w 4136394"/>
                <a:gd name="connsiteY5" fmla="*/ 1558746 h 2203412"/>
                <a:gd name="connsiteX6" fmla="*/ 1675940 w 4136394"/>
                <a:gd name="connsiteY6" fmla="*/ 1654965 h 2203412"/>
                <a:gd name="connsiteX7" fmla="*/ 2695815 w 4136394"/>
                <a:gd name="connsiteY7" fmla="*/ 2203412 h 2203412"/>
                <a:gd name="connsiteX8" fmla="*/ 2108906 w 4136394"/>
                <a:gd name="connsiteY8" fmla="*/ 1501015 h 2203412"/>
                <a:gd name="connsiteX9" fmla="*/ 2262849 w 4136394"/>
                <a:gd name="connsiteY9" fmla="*/ 1395174 h 2203412"/>
                <a:gd name="connsiteX10" fmla="*/ 1897234 w 4136394"/>
                <a:gd name="connsiteY10" fmla="*/ 1077652 h 2203412"/>
                <a:gd name="connsiteX11" fmla="*/ 3886678 w 4136394"/>
                <a:gd name="connsiteY11" fmla="*/ 1015546 h 2203412"/>
                <a:gd name="connsiteX12" fmla="*/ 4136394 w 4136394"/>
                <a:gd name="connsiteY12" fmla="*/ 121381 h 2203412"/>
                <a:gd name="connsiteX13" fmla="*/ 40291 w 4136394"/>
                <a:gd name="connsiteY13" fmla="*/ 0 h 2203412"/>
                <a:gd name="connsiteX0" fmla="*/ 40291 w 4136394"/>
                <a:gd name="connsiteY0" fmla="*/ 0 h 2203412"/>
                <a:gd name="connsiteX1" fmla="*/ 40291 w 4136394"/>
                <a:gd name="connsiteY1" fmla="*/ 0 h 2203412"/>
                <a:gd name="connsiteX2" fmla="*/ 0 w 4136394"/>
                <a:gd name="connsiteY2" fmla="*/ 1488770 h 2203412"/>
                <a:gd name="connsiteX3" fmla="*/ 1282561 w 4136394"/>
                <a:gd name="connsiteY3" fmla="*/ 1505389 h 2203412"/>
                <a:gd name="connsiteX4" fmla="*/ 1839505 w 4136394"/>
                <a:gd name="connsiteY4" fmla="*/ 1558746 h 2203412"/>
                <a:gd name="connsiteX5" fmla="*/ 1675940 w 4136394"/>
                <a:gd name="connsiteY5" fmla="*/ 1654965 h 2203412"/>
                <a:gd name="connsiteX6" fmla="*/ 2695815 w 4136394"/>
                <a:gd name="connsiteY6" fmla="*/ 2203412 h 2203412"/>
                <a:gd name="connsiteX7" fmla="*/ 2108906 w 4136394"/>
                <a:gd name="connsiteY7" fmla="*/ 1501015 h 2203412"/>
                <a:gd name="connsiteX8" fmla="*/ 2262849 w 4136394"/>
                <a:gd name="connsiteY8" fmla="*/ 1395174 h 2203412"/>
                <a:gd name="connsiteX9" fmla="*/ 1897234 w 4136394"/>
                <a:gd name="connsiteY9" fmla="*/ 1077652 h 2203412"/>
                <a:gd name="connsiteX10" fmla="*/ 3886678 w 4136394"/>
                <a:gd name="connsiteY10" fmla="*/ 1015546 h 2203412"/>
                <a:gd name="connsiteX11" fmla="*/ 4136394 w 4136394"/>
                <a:gd name="connsiteY11" fmla="*/ 121381 h 2203412"/>
                <a:gd name="connsiteX12" fmla="*/ 40291 w 4136394"/>
                <a:gd name="connsiteY12" fmla="*/ 0 h 2203412"/>
                <a:gd name="connsiteX0" fmla="*/ 40291 w 4136394"/>
                <a:gd name="connsiteY0" fmla="*/ 0 h 2203412"/>
                <a:gd name="connsiteX1" fmla="*/ 40291 w 4136394"/>
                <a:gd name="connsiteY1" fmla="*/ 0 h 2203412"/>
                <a:gd name="connsiteX2" fmla="*/ 0 w 4136394"/>
                <a:gd name="connsiteY2" fmla="*/ 1488770 h 2203412"/>
                <a:gd name="connsiteX3" fmla="*/ 1282561 w 4136394"/>
                <a:gd name="connsiteY3" fmla="*/ 1505389 h 2203412"/>
                <a:gd name="connsiteX4" fmla="*/ 1839505 w 4136394"/>
                <a:gd name="connsiteY4" fmla="*/ 1558746 h 2203412"/>
                <a:gd name="connsiteX5" fmla="*/ 1675940 w 4136394"/>
                <a:gd name="connsiteY5" fmla="*/ 1654965 h 2203412"/>
                <a:gd name="connsiteX6" fmla="*/ 2695815 w 4136394"/>
                <a:gd name="connsiteY6" fmla="*/ 2203412 h 2203412"/>
                <a:gd name="connsiteX7" fmla="*/ 2108906 w 4136394"/>
                <a:gd name="connsiteY7" fmla="*/ 1501015 h 2203412"/>
                <a:gd name="connsiteX8" fmla="*/ 2262849 w 4136394"/>
                <a:gd name="connsiteY8" fmla="*/ 1395174 h 2203412"/>
                <a:gd name="connsiteX9" fmla="*/ 1897234 w 4136394"/>
                <a:gd name="connsiteY9" fmla="*/ 1077652 h 2203412"/>
                <a:gd name="connsiteX10" fmla="*/ 3903315 w 4136394"/>
                <a:gd name="connsiteY10" fmla="*/ 1146754 h 2203412"/>
                <a:gd name="connsiteX11" fmla="*/ 4136394 w 4136394"/>
                <a:gd name="connsiteY11" fmla="*/ 121381 h 2203412"/>
                <a:gd name="connsiteX12" fmla="*/ 40291 w 4136394"/>
                <a:gd name="connsiteY12" fmla="*/ 0 h 2203412"/>
                <a:gd name="connsiteX0" fmla="*/ 40291 w 4136394"/>
                <a:gd name="connsiteY0" fmla="*/ 0 h 2203412"/>
                <a:gd name="connsiteX1" fmla="*/ 40291 w 4136394"/>
                <a:gd name="connsiteY1" fmla="*/ 0 h 2203412"/>
                <a:gd name="connsiteX2" fmla="*/ 0 w 4136394"/>
                <a:gd name="connsiteY2" fmla="*/ 1488770 h 2203412"/>
                <a:gd name="connsiteX3" fmla="*/ 1282561 w 4136394"/>
                <a:gd name="connsiteY3" fmla="*/ 1505389 h 2203412"/>
                <a:gd name="connsiteX4" fmla="*/ 1839505 w 4136394"/>
                <a:gd name="connsiteY4" fmla="*/ 1558746 h 2203412"/>
                <a:gd name="connsiteX5" fmla="*/ 1675940 w 4136394"/>
                <a:gd name="connsiteY5" fmla="*/ 1654965 h 2203412"/>
                <a:gd name="connsiteX6" fmla="*/ 2695815 w 4136394"/>
                <a:gd name="connsiteY6" fmla="*/ 2203412 h 2203412"/>
                <a:gd name="connsiteX7" fmla="*/ 2108906 w 4136394"/>
                <a:gd name="connsiteY7" fmla="*/ 1501015 h 2203412"/>
                <a:gd name="connsiteX8" fmla="*/ 2262849 w 4136394"/>
                <a:gd name="connsiteY8" fmla="*/ 1395174 h 2203412"/>
                <a:gd name="connsiteX9" fmla="*/ 1897234 w 4136394"/>
                <a:gd name="connsiteY9" fmla="*/ 1077652 h 2203412"/>
                <a:gd name="connsiteX10" fmla="*/ 3903315 w 4136394"/>
                <a:gd name="connsiteY10" fmla="*/ 1146754 h 2203412"/>
                <a:gd name="connsiteX11" fmla="*/ 4136394 w 4136394"/>
                <a:gd name="connsiteY11" fmla="*/ 121381 h 2203412"/>
                <a:gd name="connsiteX12" fmla="*/ 40291 w 4136394"/>
                <a:gd name="connsiteY12" fmla="*/ 0 h 2203412"/>
                <a:gd name="connsiteX0" fmla="*/ 40291 w 4136394"/>
                <a:gd name="connsiteY0" fmla="*/ 0 h 2203412"/>
                <a:gd name="connsiteX1" fmla="*/ 40291 w 4136394"/>
                <a:gd name="connsiteY1" fmla="*/ 0 h 2203412"/>
                <a:gd name="connsiteX2" fmla="*/ 0 w 4136394"/>
                <a:gd name="connsiteY2" fmla="*/ 1488770 h 2203412"/>
                <a:gd name="connsiteX3" fmla="*/ 1282561 w 4136394"/>
                <a:gd name="connsiteY3" fmla="*/ 1505389 h 2203412"/>
                <a:gd name="connsiteX4" fmla="*/ 1839505 w 4136394"/>
                <a:gd name="connsiteY4" fmla="*/ 1558746 h 2203412"/>
                <a:gd name="connsiteX5" fmla="*/ 1675940 w 4136394"/>
                <a:gd name="connsiteY5" fmla="*/ 1654965 h 2203412"/>
                <a:gd name="connsiteX6" fmla="*/ 2695815 w 4136394"/>
                <a:gd name="connsiteY6" fmla="*/ 2203412 h 2203412"/>
                <a:gd name="connsiteX7" fmla="*/ 2108906 w 4136394"/>
                <a:gd name="connsiteY7" fmla="*/ 1501015 h 2203412"/>
                <a:gd name="connsiteX8" fmla="*/ 2262849 w 4136394"/>
                <a:gd name="connsiteY8" fmla="*/ 1395174 h 2203412"/>
                <a:gd name="connsiteX9" fmla="*/ 2263253 w 4136394"/>
                <a:gd name="connsiteY9" fmla="*/ 1086399 h 2203412"/>
                <a:gd name="connsiteX10" fmla="*/ 3903315 w 4136394"/>
                <a:gd name="connsiteY10" fmla="*/ 1146754 h 2203412"/>
                <a:gd name="connsiteX11" fmla="*/ 4136394 w 4136394"/>
                <a:gd name="connsiteY11" fmla="*/ 121381 h 2203412"/>
                <a:gd name="connsiteX12" fmla="*/ 40291 w 4136394"/>
                <a:gd name="connsiteY12" fmla="*/ 0 h 2203412"/>
                <a:gd name="connsiteX0" fmla="*/ 40291 w 4136394"/>
                <a:gd name="connsiteY0" fmla="*/ 0 h 2203412"/>
                <a:gd name="connsiteX1" fmla="*/ 40291 w 4136394"/>
                <a:gd name="connsiteY1" fmla="*/ 0 h 2203412"/>
                <a:gd name="connsiteX2" fmla="*/ 0 w 4136394"/>
                <a:gd name="connsiteY2" fmla="*/ 1488770 h 2203412"/>
                <a:gd name="connsiteX3" fmla="*/ 1282561 w 4136394"/>
                <a:gd name="connsiteY3" fmla="*/ 1505389 h 2203412"/>
                <a:gd name="connsiteX4" fmla="*/ 1839505 w 4136394"/>
                <a:gd name="connsiteY4" fmla="*/ 1558746 h 2203412"/>
                <a:gd name="connsiteX5" fmla="*/ 1675940 w 4136394"/>
                <a:gd name="connsiteY5" fmla="*/ 1654965 h 2203412"/>
                <a:gd name="connsiteX6" fmla="*/ 2695815 w 4136394"/>
                <a:gd name="connsiteY6" fmla="*/ 2203412 h 2203412"/>
                <a:gd name="connsiteX7" fmla="*/ 2108906 w 4136394"/>
                <a:gd name="connsiteY7" fmla="*/ 1501015 h 2203412"/>
                <a:gd name="connsiteX8" fmla="*/ 2262849 w 4136394"/>
                <a:gd name="connsiteY8" fmla="*/ 1395174 h 2203412"/>
                <a:gd name="connsiteX9" fmla="*/ 2246616 w 4136394"/>
                <a:gd name="connsiteY9" fmla="*/ 815236 h 2203412"/>
                <a:gd name="connsiteX10" fmla="*/ 3903315 w 4136394"/>
                <a:gd name="connsiteY10" fmla="*/ 1146754 h 2203412"/>
                <a:gd name="connsiteX11" fmla="*/ 4136394 w 4136394"/>
                <a:gd name="connsiteY11" fmla="*/ 121381 h 2203412"/>
                <a:gd name="connsiteX12" fmla="*/ 40291 w 4136394"/>
                <a:gd name="connsiteY12" fmla="*/ 0 h 2203412"/>
                <a:gd name="connsiteX0" fmla="*/ 40291 w 4136394"/>
                <a:gd name="connsiteY0" fmla="*/ 0 h 2203412"/>
                <a:gd name="connsiteX1" fmla="*/ 40291 w 4136394"/>
                <a:gd name="connsiteY1" fmla="*/ 0 h 2203412"/>
                <a:gd name="connsiteX2" fmla="*/ 0 w 4136394"/>
                <a:gd name="connsiteY2" fmla="*/ 1488770 h 2203412"/>
                <a:gd name="connsiteX3" fmla="*/ 1282561 w 4136394"/>
                <a:gd name="connsiteY3" fmla="*/ 1505389 h 2203412"/>
                <a:gd name="connsiteX4" fmla="*/ 1839505 w 4136394"/>
                <a:gd name="connsiteY4" fmla="*/ 1558746 h 2203412"/>
                <a:gd name="connsiteX5" fmla="*/ 1675940 w 4136394"/>
                <a:gd name="connsiteY5" fmla="*/ 1654965 h 2203412"/>
                <a:gd name="connsiteX6" fmla="*/ 2695815 w 4136394"/>
                <a:gd name="connsiteY6" fmla="*/ 2203412 h 2203412"/>
                <a:gd name="connsiteX7" fmla="*/ 2108906 w 4136394"/>
                <a:gd name="connsiteY7" fmla="*/ 1501015 h 2203412"/>
                <a:gd name="connsiteX8" fmla="*/ 2262849 w 4136394"/>
                <a:gd name="connsiteY8" fmla="*/ 1395174 h 2203412"/>
                <a:gd name="connsiteX9" fmla="*/ 2246616 w 4136394"/>
                <a:gd name="connsiteY9" fmla="*/ 815236 h 2203412"/>
                <a:gd name="connsiteX10" fmla="*/ 3961546 w 4136394"/>
                <a:gd name="connsiteY10" fmla="*/ 866844 h 2203412"/>
                <a:gd name="connsiteX11" fmla="*/ 4136394 w 4136394"/>
                <a:gd name="connsiteY11" fmla="*/ 121381 h 2203412"/>
                <a:gd name="connsiteX12" fmla="*/ 40291 w 4136394"/>
                <a:gd name="connsiteY12" fmla="*/ 0 h 2203412"/>
                <a:gd name="connsiteX0" fmla="*/ 40291 w 4136394"/>
                <a:gd name="connsiteY0" fmla="*/ 0 h 2203412"/>
                <a:gd name="connsiteX1" fmla="*/ 40291 w 4136394"/>
                <a:gd name="connsiteY1" fmla="*/ 0 h 2203412"/>
                <a:gd name="connsiteX2" fmla="*/ 0 w 4136394"/>
                <a:gd name="connsiteY2" fmla="*/ 1488770 h 2203412"/>
                <a:gd name="connsiteX3" fmla="*/ 1839505 w 4136394"/>
                <a:gd name="connsiteY3" fmla="*/ 1558746 h 2203412"/>
                <a:gd name="connsiteX4" fmla="*/ 1675940 w 4136394"/>
                <a:gd name="connsiteY4" fmla="*/ 1654965 h 2203412"/>
                <a:gd name="connsiteX5" fmla="*/ 2695815 w 4136394"/>
                <a:gd name="connsiteY5" fmla="*/ 2203412 h 2203412"/>
                <a:gd name="connsiteX6" fmla="*/ 2108906 w 4136394"/>
                <a:gd name="connsiteY6" fmla="*/ 1501015 h 2203412"/>
                <a:gd name="connsiteX7" fmla="*/ 2262849 w 4136394"/>
                <a:gd name="connsiteY7" fmla="*/ 1395174 h 2203412"/>
                <a:gd name="connsiteX8" fmla="*/ 2246616 w 4136394"/>
                <a:gd name="connsiteY8" fmla="*/ 815236 h 2203412"/>
                <a:gd name="connsiteX9" fmla="*/ 3961546 w 4136394"/>
                <a:gd name="connsiteY9" fmla="*/ 866844 h 2203412"/>
                <a:gd name="connsiteX10" fmla="*/ 4136394 w 4136394"/>
                <a:gd name="connsiteY10" fmla="*/ 121381 h 2203412"/>
                <a:gd name="connsiteX11" fmla="*/ 40291 w 4136394"/>
                <a:gd name="connsiteY11" fmla="*/ 0 h 2203412"/>
                <a:gd name="connsiteX0" fmla="*/ 40291 w 4136394"/>
                <a:gd name="connsiteY0" fmla="*/ 0 h 2203412"/>
                <a:gd name="connsiteX1" fmla="*/ 40291 w 4136394"/>
                <a:gd name="connsiteY1" fmla="*/ 0 h 2203412"/>
                <a:gd name="connsiteX2" fmla="*/ 0 w 4136394"/>
                <a:gd name="connsiteY2" fmla="*/ 1488770 h 2203412"/>
                <a:gd name="connsiteX3" fmla="*/ 1839505 w 4136394"/>
                <a:gd name="connsiteY3" fmla="*/ 1558746 h 2203412"/>
                <a:gd name="connsiteX4" fmla="*/ 1271917 w 4136394"/>
                <a:gd name="connsiteY4" fmla="*/ 1776359 h 2203412"/>
                <a:gd name="connsiteX5" fmla="*/ 2695815 w 4136394"/>
                <a:gd name="connsiteY5" fmla="*/ 2203412 h 2203412"/>
                <a:gd name="connsiteX6" fmla="*/ 2108906 w 4136394"/>
                <a:gd name="connsiteY6" fmla="*/ 1501015 h 2203412"/>
                <a:gd name="connsiteX7" fmla="*/ 2262849 w 4136394"/>
                <a:gd name="connsiteY7" fmla="*/ 1395174 h 2203412"/>
                <a:gd name="connsiteX8" fmla="*/ 2246616 w 4136394"/>
                <a:gd name="connsiteY8" fmla="*/ 815236 h 2203412"/>
                <a:gd name="connsiteX9" fmla="*/ 3961546 w 4136394"/>
                <a:gd name="connsiteY9" fmla="*/ 866844 h 2203412"/>
                <a:gd name="connsiteX10" fmla="*/ 4136394 w 4136394"/>
                <a:gd name="connsiteY10" fmla="*/ 121381 h 2203412"/>
                <a:gd name="connsiteX11" fmla="*/ 40291 w 4136394"/>
                <a:gd name="connsiteY11" fmla="*/ 0 h 2203412"/>
                <a:gd name="connsiteX0" fmla="*/ 40291 w 4136394"/>
                <a:gd name="connsiteY0" fmla="*/ 0 h 2203412"/>
                <a:gd name="connsiteX1" fmla="*/ 40291 w 4136394"/>
                <a:gd name="connsiteY1" fmla="*/ 0 h 2203412"/>
                <a:gd name="connsiteX2" fmla="*/ 0 w 4136394"/>
                <a:gd name="connsiteY2" fmla="*/ 1488770 h 2203412"/>
                <a:gd name="connsiteX3" fmla="*/ 1560537 w 4136394"/>
                <a:gd name="connsiteY3" fmla="*/ 1487933 h 2203412"/>
                <a:gd name="connsiteX4" fmla="*/ 1271917 w 4136394"/>
                <a:gd name="connsiteY4" fmla="*/ 1776359 h 2203412"/>
                <a:gd name="connsiteX5" fmla="*/ 2695815 w 4136394"/>
                <a:gd name="connsiteY5" fmla="*/ 2203412 h 2203412"/>
                <a:gd name="connsiteX6" fmla="*/ 2108906 w 4136394"/>
                <a:gd name="connsiteY6" fmla="*/ 1501015 h 2203412"/>
                <a:gd name="connsiteX7" fmla="*/ 2262849 w 4136394"/>
                <a:gd name="connsiteY7" fmla="*/ 1395174 h 2203412"/>
                <a:gd name="connsiteX8" fmla="*/ 2246616 w 4136394"/>
                <a:gd name="connsiteY8" fmla="*/ 815236 h 2203412"/>
                <a:gd name="connsiteX9" fmla="*/ 3961546 w 4136394"/>
                <a:gd name="connsiteY9" fmla="*/ 866844 h 2203412"/>
                <a:gd name="connsiteX10" fmla="*/ 4136394 w 4136394"/>
                <a:gd name="connsiteY10" fmla="*/ 121381 h 2203412"/>
                <a:gd name="connsiteX11" fmla="*/ 40291 w 4136394"/>
                <a:gd name="connsiteY11" fmla="*/ 0 h 2203412"/>
                <a:gd name="connsiteX0" fmla="*/ 40291 w 4136394"/>
                <a:gd name="connsiteY0" fmla="*/ 0 h 2203412"/>
                <a:gd name="connsiteX1" fmla="*/ 40291 w 4136394"/>
                <a:gd name="connsiteY1" fmla="*/ 0 h 2203412"/>
                <a:gd name="connsiteX2" fmla="*/ 0 w 4136394"/>
                <a:gd name="connsiteY2" fmla="*/ 1488770 h 2203412"/>
                <a:gd name="connsiteX3" fmla="*/ 1560537 w 4136394"/>
                <a:gd name="connsiteY3" fmla="*/ 1487933 h 2203412"/>
                <a:gd name="connsiteX4" fmla="*/ 1271917 w 4136394"/>
                <a:gd name="connsiteY4" fmla="*/ 1776359 h 2203412"/>
                <a:gd name="connsiteX5" fmla="*/ 2695815 w 4136394"/>
                <a:gd name="connsiteY5" fmla="*/ 2203412 h 2203412"/>
                <a:gd name="connsiteX6" fmla="*/ 1801080 w 4136394"/>
                <a:gd name="connsiteY6" fmla="*/ 1652757 h 2203412"/>
                <a:gd name="connsiteX7" fmla="*/ 2262849 w 4136394"/>
                <a:gd name="connsiteY7" fmla="*/ 1395174 h 2203412"/>
                <a:gd name="connsiteX8" fmla="*/ 2246616 w 4136394"/>
                <a:gd name="connsiteY8" fmla="*/ 815236 h 2203412"/>
                <a:gd name="connsiteX9" fmla="*/ 3961546 w 4136394"/>
                <a:gd name="connsiteY9" fmla="*/ 866844 h 2203412"/>
                <a:gd name="connsiteX10" fmla="*/ 4136394 w 4136394"/>
                <a:gd name="connsiteY10" fmla="*/ 121381 h 2203412"/>
                <a:gd name="connsiteX11" fmla="*/ 40291 w 4136394"/>
                <a:gd name="connsiteY11" fmla="*/ 0 h 2203412"/>
                <a:gd name="connsiteX0" fmla="*/ 40291 w 4136394"/>
                <a:gd name="connsiteY0" fmla="*/ 0 h 2203412"/>
                <a:gd name="connsiteX1" fmla="*/ 40291 w 4136394"/>
                <a:gd name="connsiteY1" fmla="*/ 0 h 2203412"/>
                <a:gd name="connsiteX2" fmla="*/ 0 w 4136394"/>
                <a:gd name="connsiteY2" fmla="*/ 1488770 h 2203412"/>
                <a:gd name="connsiteX3" fmla="*/ 1560537 w 4136394"/>
                <a:gd name="connsiteY3" fmla="*/ 1487933 h 2203412"/>
                <a:gd name="connsiteX4" fmla="*/ 1271917 w 4136394"/>
                <a:gd name="connsiteY4" fmla="*/ 1776359 h 2203412"/>
                <a:gd name="connsiteX5" fmla="*/ 2695815 w 4136394"/>
                <a:gd name="connsiteY5" fmla="*/ 2203412 h 2203412"/>
                <a:gd name="connsiteX6" fmla="*/ 1801080 w 4136394"/>
                <a:gd name="connsiteY6" fmla="*/ 1652757 h 2203412"/>
                <a:gd name="connsiteX7" fmla="*/ 2031978 w 4136394"/>
                <a:gd name="connsiteY7" fmla="*/ 1314246 h 2203412"/>
                <a:gd name="connsiteX8" fmla="*/ 2246616 w 4136394"/>
                <a:gd name="connsiteY8" fmla="*/ 815236 h 2203412"/>
                <a:gd name="connsiteX9" fmla="*/ 3961546 w 4136394"/>
                <a:gd name="connsiteY9" fmla="*/ 866844 h 2203412"/>
                <a:gd name="connsiteX10" fmla="*/ 4136394 w 4136394"/>
                <a:gd name="connsiteY10" fmla="*/ 121381 h 2203412"/>
                <a:gd name="connsiteX11" fmla="*/ 40291 w 4136394"/>
                <a:gd name="connsiteY11" fmla="*/ 0 h 2203412"/>
                <a:gd name="connsiteX0" fmla="*/ 40291 w 4136394"/>
                <a:gd name="connsiteY0" fmla="*/ 0 h 2203412"/>
                <a:gd name="connsiteX1" fmla="*/ 40291 w 4136394"/>
                <a:gd name="connsiteY1" fmla="*/ 0 h 2203412"/>
                <a:gd name="connsiteX2" fmla="*/ 0 w 4136394"/>
                <a:gd name="connsiteY2" fmla="*/ 1488770 h 2203412"/>
                <a:gd name="connsiteX3" fmla="*/ 1560537 w 4136394"/>
                <a:gd name="connsiteY3" fmla="*/ 1487933 h 2203412"/>
                <a:gd name="connsiteX4" fmla="*/ 1271917 w 4136394"/>
                <a:gd name="connsiteY4" fmla="*/ 1776359 h 2203412"/>
                <a:gd name="connsiteX5" fmla="*/ 2695815 w 4136394"/>
                <a:gd name="connsiteY5" fmla="*/ 2203412 h 2203412"/>
                <a:gd name="connsiteX6" fmla="*/ 1801080 w 4136394"/>
                <a:gd name="connsiteY6" fmla="*/ 1652757 h 2203412"/>
                <a:gd name="connsiteX7" fmla="*/ 2246616 w 4136394"/>
                <a:gd name="connsiteY7" fmla="*/ 815236 h 2203412"/>
                <a:gd name="connsiteX8" fmla="*/ 3961546 w 4136394"/>
                <a:gd name="connsiteY8" fmla="*/ 866844 h 2203412"/>
                <a:gd name="connsiteX9" fmla="*/ 4136394 w 4136394"/>
                <a:gd name="connsiteY9" fmla="*/ 121381 h 2203412"/>
                <a:gd name="connsiteX10" fmla="*/ 40291 w 4136394"/>
                <a:gd name="connsiteY10" fmla="*/ 0 h 2203412"/>
                <a:gd name="connsiteX0" fmla="*/ 40291 w 4136394"/>
                <a:gd name="connsiteY0" fmla="*/ 0 h 2203412"/>
                <a:gd name="connsiteX1" fmla="*/ 40291 w 4136394"/>
                <a:gd name="connsiteY1" fmla="*/ 0 h 2203412"/>
                <a:gd name="connsiteX2" fmla="*/ 0 w 4136394"/>
                <a:gd name="connsiteY2" fmla="*/ 1488770 h 2203412"/>
                <a:gd name="connsiteX3" fmla="*/ 1560537 w 4136394"/>
                <a:gd name="connsiteY3" fmla="*/ 1487933 h 2203412"/>
                <a:gd name="connsiteX4" fmla="*/ 1271917 w 4136394"/>
                <a:gd name="connsiteY4" fmla="*/ 1776359 h 2203412"/>
                <a:gd name="connsiteX5" fmla="*/ 2695815 w 4136394"/>
                <a:gd name="connsiteY5" fmla="*/ 2203412 h 2203412"/>
                <a:gd name="connsiteX6" fmla="*/ 1801080 w 4136394"/>
                <a:gd name="connsiteY6" fmla="*/ 1652757 h 2203412"/>
                <a:gd name="connsiteX7" fmla="*/ 2246616 w 4136394"/>
                <a:gd name="connsiteY7" fmla="*/ 896165 h 2203412"/>
                <a:gd name="connsiteX8" fmla="*/ 3961546 w 4136394"/>
                <a:gd name="connsiteY8" fmla="*/ 866844 h 2203412"/>
                <a:gd name="connsiteX9" fmla="*/ 4136394 w 4136394"/>
                <a:gd name="connsiteY9" fmla="*/ 121381 h 2203412"/>
                <a:gd name="connsiteX10" fmla="*/ 40291 w 4136394"/>
                <a:gd name="connsiteY10" fmla="*/ 0 h 2203412"/>
                <a:gd name="connsiteX0" fmla="*/ 40291 w 4136394"/>
                <a:gd name="connsiteY0" fmla="*/ 0 h 2203412"/>
                <a:gd name="connsiteX1" fmla="*/ 40291 w 4136394"/>
                <a:gd name="connsiteY1" fmla="*/ 0 h 2203412"/>
                <a:gd name="connsiteX2" fmla="*/ 0 w 4136394"/>
                <a:gd name="connsiteY2" fmla="*/ 1488770 h 2203412"/>
                <a:gd name="connsiteX3" fmla="*/ 1560537 w 4136394"/>
                <a:gd name="connsiteY3" fmla="*/ 1487933 h 2203412"/>
                <a:gd name="connsiteX4" fmla="*/ 1271917 w 4136394"/>
                <a:gd name="connsiteY4" fmla="*/ 1776359 h 2203412"/>
                <a:gd name="connsiteX5" fmla="*/ 2695815 w 4136394"/>
                <a:gd name="connsiteY5" fmla="*/ 2203412 h 2203412"/>
                <a:gd name="connsiteX6" fmla="*/ 1801080 w 4136394"/>
                <a:gd name="connsiteY6" fmla="*/ 1652757 h 2203412"/>
                <a:gd name="connsiteX7" fmla="*/ 2102323 w 4136394"/>
                <a:gd name="connsiteY7" fmla="*/ 1118720 h 2203412"/>
                <a:gd name="connsiteX8" fmla="*/ 3961546 w 4136394"/>
                <a:gd name="connsiteY8" fmla="*/ 866844 h 2203412"/>
                <a:gd name="connsiteX9" fmla="*/ 4136394 w 4136394"/>
                <a:gd name="connsiteY9" fmla="*/ 121381 h 2203412"/>
                <a:gd name="connsiteX10" fmla="*/ 40291 w 4136394"/>
                <a:gd name="connsiteY10" fmla="*/ 0 h 2203412"/>
                <a:gd name="connsiteX0" fmla="*/ 40291 w 4136394"/>
                <a:gd name="connsiteY0" fmla="*/ 0 h 2203412"/>
                <a:gd name="connsiteX1" fmla="*/ 40291 w 4136394"/>
                <a:gd name="connsiteY1" fmla="*/ 0 h 2203412"/>
                <a:gd name="connsiteX2" fmla="*/ 0 w 4136394"/>
                <a:gd name="connsiteY2" fmla="*/ 1488770 h 2203412"/>
                <a:gd name="connsiteX3" fmla="*/ 1560537 w 4136394"/>
                <a:gd name="connsiteY3" fmla="*/ 1487933 h 2203412"/>
                <a:gd name="connsiteX4" fmla="*/ 1271917 w 4136394"/>
                <a:gd name="connsiteY4" fmla="*/ 1776359 h 2203412"/>
                <a:gd name="connsiteX5" fmla="*/ 2695815 w 4136394"/>
                <a:gd name="connsiteY5" fmla="*/ 2203412 h 2203412"/>
                <a:gd name="connsiteX6" fmla="*/ 1801080 w 4136394"/>
                <a:gd name="connsiteY6" fmla="*/ 1652757 h 2203412"/>
                <a:gd name="connsiteX7" fmla="*/ 2102323 w 4136394"/>
                <a:gd name="connsiteY7" fmla="*/ 1118720 h 2203412"/>
                <a:gd name="connsiteX8" fmla="*/ 3874970 w 4136394"/>
                <a:gd name="connsiteY8" fmla="*/ 1109632 h 2203412"/>
                <a:gd name="connsiteX9" fmla="*/ 4136394 w 4136394"/>
                <a:gd name="connsiteY9" fmla="*/ 121381 h 2203412"/>
                <a:gd name="connsiteX10" fmla="*/ 40291 w 4136394"/>
                <a:gd name="connsiteY10" fmla="*/ 0 h 2203412"/>
                <a:gd name="connsiteX0" fmla="*/ 40291 w 4136394"/>
                <a:gd name="connsiteY0" fmla="*/ 0 h 2203412"/>
                <a:gd name="connsiteX1" fmla="*/ 40291 w 4136394"/>
                <a:gd name="connsiteY1" fmla="*/ 0 h 2203412"/>
                <a:gd name="connsiteX2" fmla="*/ 0 w 4136394"/>
                <a:gd name="connsiteY2" fmla="*/ 1488770 h 2203412"/>
                <a:gd name="connsiteX3" fmla="*/ 1560537 w 4136394"/>
                <a:gd name="connsiteY3" fmla="*/ 1487933 h 2203412"/>
                <a:gd name="connsiteX4" fmla="*/ 1271917 w 4136394"/>
                <a:gd name="connsiteY4" fmla="*/ 1776359 h 2203412"/>
                <a:gd name="connsiteX5" fmla="*/ 2695815 w 4136394"/>
                <a:gd name="connsiteY5" fmla="*/ 2203412 h 2203412"/>
                <a:gd name="connsiteX6" fmla="*/ 1801080 w 4136394"/>
                <a:gd name="connsiteY6" fmla="*/ 1652757 h 2203412"/>
                <a:gd name="connsiteX7" fmla="*/ 2429389 w 4136394"/>
                <a:gd name="connsiteY7" fmla="*/ 1108604 h 2203412"/>
                <a:gd name="connsiteX8" fmla="*/ 3874970 w 4136394"/>
                <a:gd name="connsiteY8" fmla="*/ 1109632 h 2203412"/>
                <a:gd name="connsiteX9" fmla="*/ 4136394 w 4136394"/>
                <a:gd name="connsiteY9" fmla="*/ 121381 h 2203412"/>
                <a:gd name="connsiteX10" fmla="*/ 40291 w 4136394"/>
                <a:gd name="connsiteY10" fmla="*/ 0 h 2203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36394" h="2203412">
                  <a:moveTo>
                    <a:pt x="40291" y="0"/>
                  </a:moveTo>
                  <a:lnTo>
                    <a:pt x="40291" y="0"/>
                  </a:lnTo>
                  <a:lnTo>
                    <a:pt x="0" y="1488770"/>
                  </a:lnTo>
                  <a:lnTo>
                    <a:pt x="1560537" y="1487933"/>
                  </a:lnTo>
                  <a:lnTo>
                    <a:pt x="1271917" y="1776359"/>
                  </a:lnTo>
                  <a:lnTo>
                    <a:pt x="2695815" y="2203412"/>
                  </a:lnTo>
                  <a:lnTo>
                    <a:pt x="1801080" y="1652757"/>
                  </a:lnTo>
                  <a:lnTo>
                    <a:pt x="2429389" y="1108604"/>
                  </a:lnTo>
                  <a:lnTo>
                    <a:pt x="3874970" y="1109632"/>
                  </a:lnTo>
                  <a:cubicBezTo>
                    <a:pt x="3944346" y="776586"/>
                    <a:pt x="4025427" y="489415"/>
                    <a:pt x="4136394" y="121381"/>
                  </a:cubicBezTo>
                  <a:lnTo>
                    <a:pt x="40291" y="0"/>
                  </a:lnTo>
                  <a:close/>
                </a:path>
              </a:pathLst>
            </a:custGeom>
            <a:solidFill>
              <a:srgbClr val="FFFF00"/>
            </a:solidFill>
            <a:ln>
              <a:noFill/>
            </a:ln>
            <a:effectLst>
              <a:outerShdw blurRad="136525" dir="2700000" algn="tl" rotWithShape="0">
                <a:srgbClr val="FF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45443" eaLnBrk="1" fontAlgn="auto" hangingPunct="1">
                <a:spcBef>
                  <a:spcPts val="0"/>
                </a:spcBef>
                <a:spcAft>
                  <a:spcPts val="0"/>
                </a:spcAft>
              </a:pPr>
              <a:endParaRPr lang="en-US" sz="1904">
                <a:solidFill>
                  <a:prstClr val="white"/>
                </a:solidFill>
                <a:latin typeface="Calibri"/>
              </a:endParaRPr>
            </a:p>
          </p:txBody>
        </p:sp>
        <p:sp>
          <p:nvSpPr>
            <p:cNvPr id="30" name="TextBox 29"/>
            <p:cNvSpPr txBox="1"/>
            <p:nvPr/>
          </p:nvSpPr>
          <p:spPr>
            <a:xfrm>
              <a:off x="5518929" y="1044525"/>
              <a:ext cx="3115384" cy="971420"/>
            </a:xfrm>
            <a:prstGeom prst="rect">
              <a:avLst/>
            </a:prstGeom>
            <a:noFill/>
          </p:spPr>
          <p:txBody>
            <a:bodyPr wrap="square" rtlCol="0">
              <a:spAutoFit/>
            </a:bodyPr>
            <a:lstStyle/>
            <a:p>
              <a:pPr defTabSz="945443" eaLnBrk="1" fontAlgn="auto" hangingPunct="1">
                <a:spcBef>
                  <a:spcPts val="0"/>
                </a:spcBef>
                <a:spcAft>
                  <a:spcPts val="0"/>
                </a:spcAft>
              </a:pPr>
              <a:r>
                <a:rPr lang="en-US" sz="1904" b="1" dirty="0">
                  <a:solidFill>
                    <a:srgbClr val="000000"/>
                  </a:solidFill>
                  <a:latin typeface="Arial"/>
                  <a:cs typeface="Arial"/>
                </a:rPr>
                <a:t>SIGNALLING LOCATION CASE</a:t>
              </a:r>
            </a:p>
            <a:p>
              <a:pPr defTabSz="945443" eaLnBrk="1" fontAlgn="auto" hangingPunct="1">
                <a:spcBef>
                  <a:spcPts val="0"/>
                </a:spcBef>
                <a:spcAft>
                  <a:spcPts val="0"/>
                </a:spcAft>
              </a:pPr>
              <a:r>
                <a:rPr lang="en-US" sz="1904" dirty="0">
                  <a:solidFill>
                    <a:srgbClr val="000000"/>
                  </a:solidFill>
                  <a:latin typeface="Arial"/>
                  <a:cs typeface="Arial"/>
                </a:rPr>
                <a:t>650 volts</a:t>
              </a:r>
            </a:p>
          </p:txBody>
        </p:sp>
      </p:grpSp>
      <p:sp>
        <p:nvSpPr>
          <p:cNvPr id="24" name="Rectangle 23"/>
          <p:cNvSpPr/>
          <p:nvPr/>
        </p:nvSpPr>
        <p:spPr>
          <a:xfrm>
            <a:off x="1769147" y="685348"/>
            <a:ext cx="8778212" cy="5520986"/>
          </a:xfrm>
          <a:prstGeom prst="rect">
            <a:avLst/>
          </a:prstGeom>
          <a:noFill/>
          <a:ln w="57150" cmpd="sng">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lIns="94568" tIns="47284" rIns="94568" bIns="47284" rtlCol="0" anchor="ctr"/>
          <a:lstStyle/>
          <a:p>
            <a:pPr algn="ctr" defTabSz="945443" eaLnBrk="1" fontAlgn="auto" hangingPunct="1">
              <a:spcBef>
                <a:spcPts val="0"/>
              </a:spcBef>
              <a:spcAft>
                <a:spcPts val="0"/>
              </a:spcAft>
            </a:pPr>
            <a:endParaRPr lang="en-US" sz="1904">
              <a:solidFill>
                <a:prstClr val="white"/>
              </a:solidFill>
              <a:latin typeface="Calibri"/>
            </a:endParaRPr>
          </a:p>
        </p:txBody>
      </p:sp>
      <p:grpSp>
        <p:nvGrpSpPr>
          <p:cNvPr id="10" name="Group 9"/>
          <p:cNvGrpSpPr/>
          <p:nvPr/>
        </p:nvGrpSpPr>
        <p:grpSpPr>
          <a:xfrm>
            <a:off x="1249766" y="457776"/>
            <a:ext cx="3377784" cy="783113"/>
            <a:chOff x="-1" y="504825"/>
            <a:chExt cx="6712472" cy="863600"/>
          </a:xfrm>
        </p:grpSpPr>
        <p:sp>
          <p:nvSpPr>
            <p:cNvPr id="41" name="Rectangle 40"/>
            <p:cNvSpPr/>
            <p:nvPr/>
          </p:nvSpPr>
          <p:spPr>
            <a:xfrm>
              <a:off x="-1" y="504825"/>
              <a:ext cx="6424440" cy="762000"/>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sp>
        <p:sp>
          <p:nvSpPr>
            <p:cNvPr id="43" name="Title 1"/>
            <p:cNvSpPr txBox="1">
              <a:spLocks/>
            </p:cNvSpPr>
            <p:nvPr/>
          </p:nvSpPr>
          <p:spPr>
            <a:xfrm>
              <a:off x="238922" y="530225"/>
              <a:ext cx="6473549" cy="838200"/>
            </a:xfrm>
            <a:prstGeom prst="rect">
              <a:avLst/>
            </a:prstGeom>
          </p:spPr>
          <p:txBody>
            <a:bodyPr vert="horz" lIns="94544" tIns="47272" rIns="94544" bIns="47272" rtlCol="0" anchor="t">
              <a:noAutofit/>
            </a:bodyPr>
            <a:lstStyle>
              <a:lvl1pPr algn="ctr" defTabSz="1042615" rtl="0" eaLnBrk="1" latinLnBrk="0" hangingPunct="1">
                <a:spcBef>
                  <a:spcPct val="0"/>
                </a:spcBef>
                <a:buNone/>
                <a:defRPr sz="5000" kern="1200">
                  <a:solidFill>
                    <a:schemeClr val="tx1"/>
                  </a:solidFill>
                  <a:latin typeface="+mj-lt"/>
                  <a:ea typeface="+mj-ea"/>
                  <a:cs typeface="+mj-cs"/>
                </a:defRPr>
              </a:lvl1pPr>
            </a:lstStyle>
            <a:p>
              <a:pPr algn="l" defTabSz="945443" fontAlgn="auto">
                <a:spcAft>
                  <a:spcPts val="0"/>
                </a:spcAft>
              </a:pPr>
              <a:r>
                <a:rPr lang="en-GB" sz="3264" dirty="0">
                  <a:solidFill>
                    <a:srgbClr val="000000"/>
                  </a:solidFill>
                  <a:latin typeface="Arial"/>
                  <a:cs typeface="Arial"/>
                </a:rPr>
                <a:t>Spot the hazard</a:t>
              </a:r>
            </a:p>
          </p:txBody>
        </p:sp>
      </p:grpSp>
      <p:sp>
        <p:nvSpPr>
          <p:cNvPr id="42" name="Lightning Bolt 8"/>
          <p:cNvSpPr/>
          <p:nvPr/>
        </p:nvSpPr>
        <p:spPr>
          <a:xfrm rot="18650833">
            <a:off x="1063540" y="-1682828"/>
            <a:ext cx="10220827" cy="10586379"/>
          </a:xfrm>
          <a:custGeom>
            <a:avLst/>
            <a:gdLst>
              <a:gd name="connsiteX0" fmla="*/ 8472 w 21600"/>
              <a:gd name="connsiteY0" fmla="*/ 0 h 21600"/>
              <a:gd name="connsiteX1" fmla="*/ 12860 w 21600"/>
              <a:gd name="connsiteY1" fmla="*/ 6080 h 21600"/>
              <a:gd name="connsiteX2" fmla="*/ 11050 w 21600"/>
              <a:gd name="connsiteY2" fmla="*/ 6797 h 21600"/>
              <a:gd name="connsiteX3" fmla="*/ 16577 w 21600"/>
              <a:gd name="connsiteY3" fmla="*/ 12007 h 21600"/>
              <a:gd name="connsiteX4" fmla="*/ 14767 w 21600"/>
              <a:gd name="connsiteY4" fmla="*/ 12877 h 21600"/>
              <a:gd name="connsiteX5" fmla="*/ 21600 w 21600"/>
              <a:gd name="connsiteY5" fmla="*/ 21600 h 21600"/>
              <a:gd name="connsiteX6" fmla="*/ 10012 w 21600"/>
              <a:gd name="connsiteY6" fmla="*/ 14915 h 21600"/>
              <a:gd name="connsiteX7" fmla="*/ 12222 w 21600"/>
              <a:gd name="connsiteY7" fmla="*/ 13987 h 21600"/>
              <a:gd name="connsiteX8" fmla="*/ 5022 w 21600"/>
              <a:gd name="connsiteY8" fmla="*/ 9705 h 21600"/>
              <a:gd name="connsiteX9" fmla="*/ 7602 w 21600"/>
              <a:gd name="connsiteY9" fmla="*/ 8382 h 21600"/>
              <a:gd name="connsiteX10" fmla="*/ 0 w 21600"/>
              <a:gd name="connsiteY10" fmla="*/ 3890 h 21600"/>
              <a:gd name="connsiteX11" fmla="*/ 8472 w 21600"/>
              <a:gd name="connsiteY11" fmla="*/ 0 h 21600"/>
              <a:gd name="connsiteX0" fmla="*/ 9513 w 21600"/>
              <a:gd name="connsiteY0" fmla="*/ 0 h 23393"/>
              <a:gd name="connsiteX1" fmla="*/ 12860 w 21600"/>
              <a:gd name="connsiteY1" fmla="*/ 7873 h 23393"/>
              <a:gd name="connsiteX2" fmla="*/ 11050 w 21600"/>
              <a:gd name="connsiteY2" fmla="*/ 8590 h 23393"/>
              <a:gd name="connsiteX3" fmla="*/ 16577 w 21600"/>
              <a:gd name="connsiteY3" fmla="*/ 13800 h 23393"/>
              <a:gd name="connsiteX4" fmla="*/ 14767 w 21600"/>
              <a:gd name="connsiteY4" fmla="*/ 14670 h 23393"/>
              <a:gd name="connsiteX5" fmla="*/ 21600 w 21600"/>
              <a:gd name="connsiteY5" fmla="*/ 23393 h 23393"/>
              <a:gd name="connsiteX6" fmla="*/ 10012 w 21600"/>
              <a:gd name="connsiteY6" fmla="*/ 16708 h 23393"/>
              <a:gd name="connsiteX7" fmla="*/ 12222 w 21600"/>
              <a:gd name="connsiteY7" fmla="*/ 15780 h 23393"/>
              <a:gd name="connsiteX8" fmla="*/ 5022 w 21600"/>
              <a:gd name="connsiteY8" fmla="*/ 11498 h 23393"/>
              <a:gd name="connsiteX9" fmla="*/ 7602 w 21600"/>
              <a:gd name="connsiteY9" fmla="*/ 10175 h 23393"/>
              <a:gd name="connsiteX10" fmla="*/ 0 w 21600"/>
              <a:gd name="connsiteY10" fmla="*/ 5683 h 23393"/>
              <a:gd name="connsiteX11" fmla="*/ 9513 w 21600"/>
              <a:gd name="connsiteY11" fmla="*/ 0 h 23393"/>
              <a:gd name="connsiteX0" fmla="*/ 7777 w 19864"/>
              <a:gd name="connsiteY0" fmla="*/ 0 h 23393"/>
              <a:gd name="connsiteX1" fmla="*/ 11124 w 19864"/>
              <a:gd name="connsiteY1" fmla="*/ 7873 h 23393"/>
              <a:gd name="connsiteX2" fmla="*/ 9314 w 19864"/>
              <a:gd name="connsiteY2" fmla="*/ 8590 h 23393"/>
              <a:gd name="connsiteX3" fmla="*/ 14841 w 19864"/>
              <a:gd name="connsiteY3" fmla="*/ 13800 h 23393"/>
              <a:gd name="connsiteX4" fmla="*/ 13031 w 19864"/>
              <a:gd name="connsiteY4" fmla="*/ 14670 h 23393"/>
              <a:gd name="connsiteX5" fmla="*/ 19864 w 19864"/>
              <a:gd name="connsiteY5" fmla="*/ 23393 h 23393"/>
              <a:gd name="connsiteX6" fmla="*/ 8276 w 19864"/>
              <a:gd name="connsiteY6" fmla="*/ 16708 h 23393"/>
              <a:gd name="connsiteX7" fmla="*/ 10486 w 19864"/>
              <a:gd name="connsiteY7" fmla="*/ 15780 h 23393"/>
              <a:gd name="connsiteX8" fmla="*/ 3286 w 19864"/>
              <a:gd name="connsiteY8" fmla="*/ 11498 h 23393"/>
              <a:gd name="connsiteX9" fmla="*/ 5866 w 19864"/>
              <a:gd name="connsiteY9" fmla="*/ 10175 h 23393"/>
              <a:gd name="connsiteX10" fmla="*/ 0 w 19864"/>
              <a:gd name="connsiteY10" fmla="*/ 5456 h 23393"/>
              <a:gd name="connsiteX11" fmla="*/ 7777 w 19864"/>
              <a:gd name="connsiteY11" fmla="*/ 0 h 23393"/>
              <a:gd name="connsiteX0" fmla="*/ 7777 w 19864"/>
              <a:gd name="connsiteY0" fmla="*/ 0 h 23393"/>
              <a:gd name="connsiteX1" fmla="*/ 11124 w 19864"/>
              <a:gd name="connsiteY1" fmla="*/ 7873 h 23393"/>
              <a:gd name="connsiteX2" fmla="*/ 9314 w 19864"/>
              <a:gd name="connsiteY2" fmla="*/ 8590 h 23393"/>
              <a:gd name="connsiteX3" fmla="*/ 14841 w 19864"/>
              <a:gd name="connsiteY3" fmla="*/ 13800 h 23393"/>
              <a:gd name="connsiteX4" fmla="*/ 13031 w 19864"/>
              <a:gd name="connsiteY4" fmla="*/ 14670 h 23393"/>
              <a:gd name="connsiteX5" fmla="*/ 19864 w 19864"/>
              <a:gd name="connsiteY5" fmla="*/ 23393 h 23393"/>
              <a:gd name="connsiteX6" fmla="*/ 8276 w 19864"/>
              <a:gd name="connsiteY6" fmla="*/ 16708 h 23393"/>
              <a:gd name="connsiteX7" fmla="*/ 10486 w 19864"/>
              <a:gd name="connsiteY7" fmla="*/ 15780 h 23393"/>
              <a:gd name="connsiteX8" fmla="*/ 3834 w 19864"/>
              <a:gd name="connsiteY8" fmla="*/ 10907 h 23393"/>
              <a:gd name="connsiteX9" fmla="*/ 5866 w 19864"/>
              <a:gd name="connsiteY9" fmla="*/ 10175 h 23393"/>
              <a:gd name="connsiteX10" fmla="*/ 0 w 19864"/>
              <a:gd name="connsiteY10" fmla="*/ 5456 h 23393"/>
              <a:gd name="connsiteX11" fmla="*/ 7777 w 19864"/>
              <a:gd name="connsiteY11" fmla="*/ 0 h 23393"/>
              <a:gd name="connsiteX0" fmla="*/ 7777 w 19864"/>
              <a:gd name="connsiteY0" fmla="*/ 0 h 23393"/>
              <a:gd name="connsiteX1" fmla="*/ 14221 w 19864"/>
              <a:gd name="connsiteY1" fmla="*/ 5764 h 23393"/>
              <a:gd name="connsiteX2" fmla="*/ 9314 w 19864"/>
              <a:gd name="connsiteY2" fmla="*/ 8590 h 23393"/>
              <a:gd name="connsiteX3" fmla="*/ 14841 w 19864"/>
              <a:gd name="connsiteY3" fmla="*/ 13800 h 23393"/>
              <a:gd name="connsiteX4" fmla="*/ 13031 w 19864"/>
              <a:gd name="connsiteY4" fmla="*/ 14670 h 23393"/>
              <a:gd name="connsiteX5" fmla="*/ 19864 w 19864"/>
              <a:gd name="connsiteY5" fmla="*/ 23393 h 23393"/>
              <a:gd name="connsiteX6" fmla="*/ 8276 w 19864"/>
              <a:gd name="connsiteY6" fmla="*/ 16708 h 23393"/>
              <a:gd name="connsiteX7" fmla="*/ 10486 w 19864"/>
              <a:gd name="connsiteY7" fmla="*/ 15780 h 23393"/>
              <a:gd name="connsiteX8" fmla="*/ 3834 w 19864"/>
              <a:gd name="connsiteY8" fmla="*/ 10907 h 23393"/>
              <a:gd name="connsiteX9" fmla="*/ 5866 w 19864"/>
              <a:gd name="connsiteY9" fmla="*/ 10175 h 23393"/>
              <a:gd name="connsiteX10" fmla="*/ 0 w 19864"/>
              <a:gd name="connsiteY10" fmla="*/ 5456 h 23393"/>
              <a:gd name="connsiteX11" fmla="*/ 7777 w 19864"/>
              <a:gd name="connsiteY11" fmla="*/ 0 h 23393"/>
              <a:gd name="connsiteX0" fmla="*/ 7777 w 19864"/>
              <a:gd name="connsiteY0" fmla="*/ 0 h 23393"/>
              <a:gd name="connsiteX1" fmla="*/ 14221 w 19864"/>
              <a:gd name="connsiteY1" fmla="*/ 5764 h 23393"/>
              <a:gd name="connsiteX2" fmla="*/ 10443 w 19864"/>
              <a:gd name="connsiteY2" fmla="*/ 8422 h 23393"/>
              <a:gd name="connsiteX3" fmla="*/ 14841 w 19864"/>
              <a:gd name="connsiteY3" fmla="*/ 13800 h 23393"/>
              <a:gd name="connsiteX4" fmla="*/ 13031 w 19864"/>
              <a:gd name="connsiteY4" fmla="*/ 14670 h 23393"/>
              <a:gd name="connsiteX5" fmla="*/ 19864 w 19864"/>
              <a:gd name="connsiteY5" fmla="*/ 23393 h 23393"/>
              <a:gd name="connsiteX6" fmla="*/ 8276 w 19864"/>
              <a:gd name="connsiteY6" fmla="*/ 16708 h 23393"/>
              <a:gd name="connsiteX7" fmla="*/ 10486 w 19864"/>
              <a:gd name="connsiteY7" fmla="*/ 15780 h 23393"/>
              <a:gd name="connsiteX8" fmla="*/ 3834 w 19864"/>
              <a:gd name="connsiteY8" fmla="*/ 10907 h 23393"/>
              <a:gd name="connsiteX9" fmla="*/ 5866 w 19864"/>
              <a:gd name="connsiteY9" fmla="*/ 10175 h 23393"/>
              <a:gd name="connsiteX10" fmla="*/ 0 w 19864"/>
              <a:gd name="connsiteY10" fmla="*/ 5456 h 23393"/>
              <a:gd name="connsiteX11" fmla="*/ 7777 w 19864"/>
              <a:gd name="connsiteY11" fmla="*/ 0 h 23393"/>
              <a:gd name="connsiteX0" fmla="*/ 7777 w 19864"/>
              <a:gd name="connsiteY0" fmla="*/ 0 h 23393"/>
              <a:gd name="connsiteX1" fmla="*/ 14221 w 19864"/>
              <a:gd name="connsiteY1" fmla="*/ 5764 h 23393"/>
              <a:gd name="connsiteX2" fmla="*/ 10443 w 19864"/>
              <a:gd name="connsiteY2" fmla="*/ 8422 h 23393"/>
              <a:gd name="connsiteX3" fmla="*/ 15978 w 19864"/>
              <a:gd name="connsiteY3" fmla="*/ 13472 h 23393"/>
              <a:gd name="connsiteX4" fmla="*/ 13031 w 19864"/>
              <a:gd name="connsiteY4" fmla="*/ 14670 h 23393"/>
              <a:gd name="connsiteX5" fmla="*/ 19864 w 19864"/>
              <a:gd name="connsiteY5" fmla="*/ 23393 h 23393"/>
              <a:gd name="connsiteX6" fmla="*/ 8276 w 19864"/>
              <a:gd name="connsiteY6" fmla="*/ 16708 h 23393"/>
              <a:gd name="connsiteX7" fmla="*/ 10486 w 19864"/>
              <a:gd name="connsiteY7" fmla="*/ 15780 h 23393"/>
              <a:gd name="connsiteX8" fmla="*/ 3834 w 19864"/>
              <a:gd name="connsiteY8" fmla="*/ 10907 h 23393"/>
              <a:gd name="connsiteX9" fmla="*/ 5866 w 19864"/>
              <a:gd name="connsiteY9" fmla="*/ 10175 h 23393"/>
              <a:gd name="connsiteX10" fmla="*/ 0 w 19864"/>
              <a:gd name="connsiteY10" fmla="*/ 5456 h 23393"/>
              <a:gd name="connsiteX11" fmla="*/ 7777 w 19864"/>
              <a:gd name="connsiteY11" fmla="*/ 0 h 23393"/>
              <a:gd name="connsiteX0" fmla="*/ 7777 w 19864"/>
              <a:gd name="connsiteY0" fmla="*/ 0 h 23393"/>
              <a:gd name="connsiteX1" fmla="*/ 14221 w 19864"/>
              <a:gd name="connsiteY1" fmla="*/ 5764 h 23393"/>
              <a:gd name="connsiteX2" fmla="*/ 10443 w 19864"/>
              <a:gd name="connsiteY2" fmla="*/ 8422 h 23393"/>
              <a:gd name="connsiteX3" fmla="*/ 15978 w 19864"/>
              <a:gd name="connsiteY3" fmla="*/ 13472 h 23393"/>
              <a:gd name="connsiteX4" fmla="*/ 14738 w 19864"/>
              <a:gd name="connsiteY4" fmla="*/ 15006 h 23393"/>
              <a:gd name="connsiteX5" fmla="*/ 19864 w 19864"/>
              <a:gd name="connsiteY5" fmla="*/ 23393 h 23393"/>
              <a:gd name="connsiteX6" fmla="*/ 8276 w 19864"/>
              <a:gd name="connsiteY6" fmla="*/ 16708 h 23393"/>
              <a:gd name="connsiteX7" fmla="*/ 10486 w 19864"/>
              <a:gd name="connsiteY7" fmla="*/ 15780 h 23393"/>
              <a:gd name="connsiteX8" fmla="*/ 3834 w 19864"/>
              <a:gd name="connsiteY8" fmla="*/ 10907 h 23393"/>
              <a:gd name="connsiteX9" fmla="*/ 5866 w 19864"/>
              <a:gd name="connsiteY9" fmla="*/ 10175 h 23393"/>
              <a:gd name="connsiteX10" fmla="*/ 0 w 19864"/>
              <a:gd name="connsiteY10" fmla="*/ 5456 h 23393"/>
              <a:gd name="connsiteX11" fmla="*/ 7777 w 19864"/>
              <a:gd name="connsiteY11" fmla="*/ 0 h 23393"/>
              <a:gd name="connsiteX0" fmla="*/ 7777 w 19864"/>
              <a:gd name="connsiteY0" fmla="*/ 0 h 23393"/>
              <a:gd name="connsiteX1" fmla="*/ 14221 w 19864"/>
              <a:gd name="connsiteY1" fmla="*/ 5764 h 23393"/>
              <a:gd name="connsiteX2" fmla="*/ 10443 w 19864"/>
              <a:gd name="connsiteY2" fmla="*/ 8422 h 23393"/>
              <a:gd name="connsiteX3" fmla="*/ 15978 w 19864"/>
              <a:gd name="connsiteY3" fmla="*/ 13472 h 23393"/>
              <a:gd name="connsiteX4" fmla="*/ 14738 w 19864"/>
              <a:gd name="connsiteY4" fmla="*/ 15006 h 23393"/>
              <a:gd name="connsiteX5" fmla="*/ 19864 w 19864"/>
              <a:gd name="connsiteY5" fmla="*/ 23393 h 23393"/>
              <a:gd name="connsiteX6" fmla="*/ 7999 w 19864"/>
              <a:gd name="connsiteY6" fmla="*/ 18175 h 23393"/>
              <a:gd name="connsiteX7" fmla="*/ 10486 w 19864"/>
              <a:gd name="connsiteY7" fmla="*/ 15780 h 23393"/>
              <a:gd name="connsiteX8" fmla="*/ 3834 w 19864"/>
              <a:gd name="connsiteY8" fmla="*/ 10907 h 23393"/>
              <a:gd name="connsiteX9" fmla="*/ 5866 w 19864"/>
              <a:gd name="connsiteY9" fmla="*/ 10175 h 23393"/>
              <a:gd name="connsiteX10" fmla="*/ 0 w 19864"/>
              <a:gd name="connsiteY10" fmla="*/ 5456 h 23393"/>
              <a:gd name="connsiteX11" fmla="*/ 7777 w 19864"/>
              <a:gd name="connsiteY11" fmla="*/ 0 h 23393"/>
              <a:gd name="connsiteX0" fmla="*/ 7777 w 19864"/>
              <a:gd name="connsiteY0" fmla="*/ 0 h 23393"/>
              <a:gd name="connsiteX1" fmla="*/ 14221 w 19864"/>
              <a:gd name="connsiteY1" fmla="*/ 5764 h 23393"/>
              <a:gd name="connsiteX2" fmla="*/ 10443 w 19864"/>
              <a:gd name="connsiteY2" fmla="*/ 8422 h 23393"/>
              <a:gd name="connsiteX3" fmla="*/ 15978 w 19864"/>
              <a:gd name="connsiteY3" fmla="*/ 13472 h 23393"/>
              <a:gd name="connsiteX4" fmla="*/ 14738 w 19864"/>
              <a:gd name="connsiteY4" fmla="*/ 15006 h 23393"/>
              <a:gd name="connsiteX5" fmla="*/ 19864 w 19864"/>
              <a:gd name="connsiteY5" fmla="*/ 23393 h 23393"/>
              <a:gd name="connsiteX6" fmla="*/ 7999 w 19864"/>
              <a:gd name="connsiteY6" fmla="*/ 18175 h 23393"/>
              <a:gd name="connsiteX7" fmla="*/ 9634 w 19864"/>
              <a:gd name="connsiteY7" fmla="*/ 16138 h 23393"/>
              <a:gd name="connsiteX8" fmla="*/ 3834 w 19864"/>
              <a:gd name="connsiteY8" fmla="*/ 10907 h 23393"/>
              <a:gd name="connsiteX9" fmla="*/ 5866 w 19864"/>
              <a:gd name="connsiteY9" fmla="*/ 10175 h 23393"/>
              <a:gd name="connsiteX10" fmla="*/ 0 w 19864"/>
              <a:gd name="connsiteY10" fmla="*/ 5456 h 23393"/>
              <a:gd name="connsiteX11" fmla="*/ 7777 w 19864"/>
              <a:gd name="connsiteY11" fmla="*/ 0 h 23393"/>
              <a:gd name="connsiteX0" fmla="*/ 8296 w 20383"/>
              <a:gd name="connsiteY0" fmla="*/ 0 h 23393"/>
              <a:gd name="connsiteX1" fmla="*/ 14740 w 20383"/>
              <a:gd name="connsiteY1" fmla="*/ 5764 h 23393"/>
              <a:gd name="connsiteX2" fmla="*/ 10962 w 20383"/>
              <a:gd name="connsiteY2" fmla="*/ 8422 h 23393"/>
              <a:gd name="connsiteX3" fmla="*/ 16497 w 20383"/>
              <a:gd name="connsiteY3" fmla="*/ 13472 h 23393"/>
              <a:gd name="connsiteX4" fmla="*/ 15257 w 20383"/>
              <a:gd name="connsiteY4" fmla="*/ 15006 h 23393"/>
              <a:gd name="connsiteX5" fmla="*/ 20383 w 20383"/>
              <a:gd name="connsiteY5" fmla="*/ 23393 h 23393"/>
              <a:gd name="connsiteX6" fmla="*/ 8518 w 20383"/>
              <a:gd name="connsiteY6" fmla="*/ 18175 h 23393"/>
              <a:gd name="connsiteX7" fmla="*/ 10153 w 20383"/>
              <a:gd name="connsiteY7" fmla="*/ 16138 h 23393"/>
              <a:gd name="connsiteX8" fmla="*/ 4353 w 20383"/>
              <a:gd name="connsiteY8" fmla="*/ 10907 h 23393"/>
              <a:gd name="connsiteX9" fmla="*/ 6385 w 20383"/>
              <a:gd name="connsiteY9" fmla="*/ 10175 h 23393"/>
              <a:gd name="connsiteX10" fmla="*/ 0 w 20383"/>
              <a:gd name="connsiteY10" fmla="*/ 3827 h 23393"/>
              <a:gd name="connsiteX11" fmla="*/ 8296 w 20383"/>
              <a:gd name="connsiteY11" fmla="*/ 0 h 23393"/>
              <a:gd name="connsiteX0" fmla="*/ 9063 w 20383"/>
              <a:gd name="connsiteY0" fmla="*/ 0 h 22668"/>
              <a:gd name="connsiteX1" fmla="*/ 14740 w 20383"/>
              <a:gd name="connsiteY1" fmla="*/ 5039 h 22668"/>
              <a:gd name="connsiteX2" fmla="*/ 10962 w 20383"/>
              <a:gd name="connsiteY2" fmla="*/ 7697 h 22668"/>
              <a:gd name="connsiteX3" fmla="*/ 16497 w 20383"/>
              <a:gd name="connsiteY3" fmla="*/ 12747 h 22668"/>
              <a:gd name="connsiteX4" fmla="*/ 15257 w 20383"/>
              <a:gd name="connsiteY4" fmla="*/ 14281 h 22668"/>
              <a:gd name="connsiteX5" fmla="*/ 20383 w 20383"/>
              <a:gd name="connsiteY5" fmla="*/ 22668 h 22668"/>
              <a:gd name="connsiteX6" fmla="*/ 8518 w 20383"/>
              <a:gd name="connsiteY6" fmla="*/ 17450 h 22668"/>
              <a:gd name="connsiteX7" fmla="*/ 10153 w 20383"/>
              <a:gd name="connsiteY7" fmla="*/ 15413 h 22668"/>
              <a:gd name="connsiteX8" fmla="*/ 4353 w 20383"/>
              <a:gd name="connsiteY8" fmla="*/ 10182 h 22668"/>
              <a:gd name="connsiteX9" fmla="*/ 6385 w 20383"/>
              <a:gd name="connsiteY9" fmla="*/ 9450 h 22668"/>
              <a:gd name="connsiteX10" fmla="*/ 0 w 20383"/>
              <a:gd name="connsiteY10" fmla="*/ 3102 h 22668"/>
              <a:gd name="connsiteX11" fmla="*/ 9063 w 20383"/>
              <a:gd name="connsiteY11" fmla="*/ 0 h 22668"/>
              <a:gd name="connsiteX0" fmla="*/ 9063 w 20383"/>
              <a:gd name="connsiteY0" fmla="*/ 0 h 22668"/>
              <a:gd name="connsiteX1" fmla="*/ 14740 w 20383"/>
              <a:gd name="connsiteY1" fmla="*/ 5039 h 22668"/>
              <a:gd name="connsiteX2" fmla="*/ 10962 w 20383"/>
              <a:gd name="connsiteY2" fmla="*/ 7697 h 22668"/>
              <a:gd name="connsiteX3" fmla="*/ 16497 w 20383"/>
              <a:gd name="connsiteY3" fmla="*/ 12747 h 22668"/>
              <a:gd name="connsiteX4" fmla="*/ 15257 w 20383"/>
              <a:gd name="connsiteY4" fmla="*/ 14281 h 22668"/>
              <a:gd name="connsiteX5" fmla="*/ 20383 w 20383"/>
              <a:gd name="connsiteY5" fmla="*/ 22668 h 22668"/>
              <a:gd name="connsiteX6" fmla="*/ 6978 w 20383"/>
              <a:gd name="connsiteY6" fmla="*/ 15555 h 22668"/>
              <a:gd name="connsiteX7" fmla="*/ 10153 w 20383"/>
              <a:gd name="connsiteY7" fmla="*/ 15413 h 22668"/>
              <a:gd name="connsiteX8" fmla="*/ 4353 w 20383"/>
              <a:gd name="connsiteY8" fmla="*/ 10182 h 22668"/>
              <a:gd name="connsiteX9" fmla="*/ 6385 w 20383"/>
              <a:gd name="connsiteY9" fmla="*/ 9450 h 22668"/>
              <a:gd name="connsiteX10" fmla="*/ 0 w 20383"/>
              <a:gd name="connsiteY10" fmla="*/ 3102 h 22668"/>
              <a:gd name="connsiteX11" fmla="*/ 9063 w 20383"/>
              <a:gd name="connsiteY11" fmla="*/ 0 h 22668"/>
              <a:gd name="connsiteX0" fmla="*/ 9063 w 20383"/>
              <a:gd name="connsiteY0" fmla="*/ 0 h 22668"/>
              <a:gd name="connsiteX1" fmla="*/ 14740 w 20383"/>
              <a:gd name="connsiteY1" fmla="*/ 5039 h 22668"/>
              <a:gd name="connsiteX2" fmla="*/ 10962 w 20383"/>
              <a:gd name="connsiteY2" fmla="*/ 7697 h 22668"/>
              <a:gd name="connsiteX3" fmla="*/ 16497 w 20383"/>
              <a:gd name="connsiteY3" fmla="*/ 12747 h 22668"/>
              <a:gd name="connsiteX4" fmla="*/ 15257 w 20383"/>
              <a:gd name="connsiteY4" fmla="*/ 14281 h 22668"/>
              <a:gd name="connsiteX5" fmla="*/ 20383 w 20383"/>
              <a:gd name="connsiteY5" fmla="*/ 22668 h 22668"/>
              <a:gd name="connsiteX6" fmla="*/ 7362 w 20383"/>
              <a:gd name="connsiteY6" fmla="*/ 15918 h 22668"/>
              <a:gd name="connsiteX7" fmla="*/ 10153 w 20383"/>
              <a:gd name="connsiteY7" fmla="*/ 15413 h 22668"/>
              <a:gd name="connsiteX8" fmla="*/ 4353 w 20383"/>
              <a:gd name="connsiteY8" fmla="*/ 10182 h 22668"/>
              <a:gd name="connsiteX9" fmla="*/ 6385 w 20383"/>
              <a:gd name="connsiteY9" fmla="*/ 9450 h 22668"/>
              <a:gd name="connsiteX10" fmla="*/ 0 w 20383"/>
              <a:gd name="connsiteY10" fmla="*/ 3102 h 22668"/>
              <a:gd name="connsiteX11" fmla="*/ 9063 w 20383"/>
              <a:gd name="connsiteY11" fmla="*/ 0 h 22668"/>
              <a:gd name="connsiteX0" fmla="*/ 9063 w 20383"/>
              <a:gd name="connsiteY0" fmla="*/ 0 h 22668"/>
              <a:gd name="connsiteX1" fmla="*/ 14740 w 20383"/>
              <a:gd name="connsiteY1" fmla="*/ 5039 h 22668"/>
              <a:gd name="connsiteX2" fmla="*/ 10962 w 20383"/>
              <a:gd name="connsiteY2" fmla="*/ 7697 h 22668"/>
              <a:gd name="connsiteX3" fmla="*/ 17753 w 20383"/>
              <a:gd name="connsiteY3" fmla="*/ 15139 h 22668"/>
              <a:gd name="connsiteX4" fmla="*/ 15257 w 20383"/>
              <a:gd name="connsiteY4" fmla="*/ 14281 h 22668"/>
              <a:gd name="connsiteX5" fmla="*/ 20383 w 20383"/>
              <a:gd name="connsiteY5" fmla="*/ 22668 h 22668"/>
              <a:gd name="connsiteX6" fmla="*/ 7362 w 20383"/>
              <a:gd name="connsiteY6" fmla="*/ 15918 h 22668"/>
              <a:gd name="connsiteX7" fmla="*/ 10153 w 20383"/>
              <a:gd name="connsiteY7" fmla="*/ 15413 h 22668"/>
              <a:gd name="connsiteX8" fmla="*/ 4353 w 20383"/>
              <a:gd name="connsiteY8" fmla="*/ 10182 h 22668"/>
              <a:gd name="connsiteX9" fmla="*/ 6385 w 20383"/>
              <a:gd name="connsiteY9" fmla="*/ 9450 h 22668"/>
              <a:gd name="connsiteX10" fmla="*/ 0 w 20383"/>
              <a:gd name="connsiteY10" fmla="*/ 3102 h 22668"/>
              <a:gd name="connsiteX11" fmla="*/ 9063 w 20383"/>
              <a:gd name="connsiteY11" fmla="*/ 0 h 22668"/>
              <a:gd name="connsiteX0" fmla="*/ 9063 w 20988"/>
              <a:gd name="connsiteY0" fmla="*/ 0 h 22083"/>
              <a:gd name="connsiteX1" fmla="*/ 14740 w 20988"/>
              <a:gd name="connsiteY1" fmla="*/ 5039 h 22083"/>
              <a:gd name="connsiteX2" fmla="*/ 10962 w 20988"/>
              <a:gd name="connsiteY2" fmla="*/ 7697 h 22083"/>
              <a:gd name="connsiteX3" fmla="*/ 17753 w 20988"/>
              <a:gd name="connsiteY3" fmla="*/ 15139 h 22083"/>
              <a:gd name="connsiteX4" fmla="*/ 15257 w 20988"/>
              <a:gd name="connsiteY4" fmla="*/ 14281 h 22083"/>
              <a:gd name="connsiteX5" fmla="*/ 20988 w 20988"/>
              <a:gd name="connsiteY5" fmla="*/ 22083 h 22083"/>
              <a:gd name="connsiteX6" fmla="*/ 7362 w 20988"/>
              <a:gd name="connsiteY6" fmla="*/ 15918 h 22083"/>
              <a:gd name="connsiteX7" fmla="*/ 10153 w 20988"/>
              <a:gd name="connsiteY7" fmla="*/ 15413 h 22083"/>
              <a:gd name="connsiteX8" fmla="*/ 4353 w 20988"/>
              <a:gd name="connsiteY8" fmla="*/ 10182 h 22083"/>
              <a:gd name="connsiteX9" fmla="*/ 6385 w 20988"/>
              <a:gd name="connsiteY9" fmla="*/ 9450 h 22083"/>
              <a:gd name="connsiteX10" fmla="*/ 0 w 20988"/>
              <a:gd name="connsiteY10" fmla="*/ 3102 h 22083"/>
              <a:gd name="connsiteX11" fmla="*/ 9063 w 20988"/>
              <a:gd name="connsiteY11" fmla="*/ 0 h 22083"/>
              <a:gd name="connsiteX0" fmla="*/ 9063 w 20988"/>
              <a:gd name="connsiteY0" fmla="*/ 0 h 22083"/>
              <a:gd name="connsiteX1" fmla="*/ 14740 w 20988"/>
              <a:gd name="connsiteY1" fmla="*/ 5039 h 22083"/>
              <a:gd name="connsiteX2" fmla="*/ 10962 w 20988"/>
              <a:gd name="connsiteY2" fmla="*/ 7697 h 22083"/>
              <a:gd name="connsiteX3" fmla="*/ 17753 w 20988"/>
              <a:gd name="connsiteY3" fmla="*/ 15139 h 22083"/>
              <a:gd name="connsiteX4" fmla="*/ 15257 w 20988"/>
              <a:gd name="connsiteY4" fmla="*/ 14281 h 22083"/>
              <a:gd name="connsiteX5" fmla="*/ 20988 w 20988"/>
              <a:gd name="connsiteY5" fmla="*/ 22083 h 22083"/>
              <a:gd name="connsiteX6" fmla="*/ 7163 w 20988"/>
              <a:gd name="connsiteY6" fmla="*/ 16989 h 22083"/>
              <a:gd name="connsiteX7" fmla="*/ 10153 w 20988"/>
              <a:gd name="connsiteY7" fmla="*/ 15413 h 22083"/>
              <a:gd name="connsiteX8" fmla="*/ 4353 w 20988"/>
              <a:gd name="connsiteY8" fmla="*/ 10182 h 22083"/>
              <a:gd name="connsiteX9" fmla="*/ 6385 w 20988"/>
              <a:gd name="connsiteY9" fmla="*/ 9450 h 22083"/>
              <a:gd name="connsiteX10" fmla="*/ 0 w 20988"/>
              <a:gd name="connsiteY10" fmla="*/ 3102 h 22083"/>
              <a:gd name="connsiteX11" fmla="*/ 9063 w 20988"/>
              <a:gd name="connsiteY11" fmla="*/ 0 h 22083"/>
              <a:gd name="connsiteX0" fmla="*/ 9063 w 20988"/>
              <a:gd name="connsiteY0" fmla="*/ 0 h 22083"/>
              <a:gd name="connsiteX1" fmla="*/ 14740 w 20988"/>
              <a:gd name="connsiteY1" fmla="*/ 5039 h 22083"/>
              <a:gd name="connsiteX2" fmla="*/ 10962 w 20988"/>
              <a:gd name="connsiteY2" fmla="*/ 7697 h 22083"/>
              <a:gd name="connsiteX3" fmla="*/ 17975 w 20988"/>
              <a:gd name="connsiteY3" fmla="*/ 13060 h 22083"/>
              <a:gd name="connsiteX4" fmla="*/ 15257 w 20988"/>
              <a:gd name="connsiteY4" fmla="*/ 14281 h 22083"/>
              <a:gd name="connsiteX5" fmla="*/ 20988 w 20988"/>
              <a:gd name="connsiteY5" fmla="*/ 22083 h 22083"/>
              <a:gd name="connsiteX6" fmla="*/ 7163 w 20988"/>
              <a:gd name="connsiteY6" fmla="*/ 16989 h 22083"/>
              <a:gd name="connsiteX7" fmla="*/ 10153 w 20988"/>
              <a:gd name="connsiteY7" fmla="*/ 15413 h 22083"/>
              <a:gd name="connsiteX8" fmla="*/ 4353 w 20988"/>
              <a:gd name="connsiteY8" fmla="*/ 10182 h 22083"/>
              <a:gd name="connsiteX9" fmla="*/ 6385 w 20988"/>
              <a:gd name="connsiteY9" fmla="*/ 9450 h 22083"/>
              <a:gd name="connsiteX10" fmla="*/ 0 w 20988"/>
              <a:gd name="connsiteY10" fmla="*/ 3102 h 22083"/>
              <a:gd name="connsiteX11" fmla="*/ 9063 w 20988"/>
              <a:gd name="connsiteY11" fmla="*/ 0 h 22083"/>
              <a:gd name="connsiteX0" fmla="*/ 9670 w 20988"/>
              <a:gd name="connsiteY0" fmla="*/ 0 h 31609"/>
              <a:gd name="connsiteX1" fmla="*/ 14740 w 20988"/>
              <a:gd name="connsiteY1" fmla="*/ 14565 h 31609"/>
              <a:gd name="connsiteX2" fmla="*/ 10962 w 20988"/>
              <a:gd name="connsiteY2" fmla="*/ 17223 h 31609"/>
              <a:gd name="connsiteX3" fmla="*/ 17975 w 20988"/>
              <a:gd name="connsiteY3" fmla="*/ 22586 h 31609"/>
              <a:gd name="connsiteX4" fmla="*/ 15257 w 20988"/>
              <a:gd name="connsiteY4" fmla="*/ 23807 h 31609"/>
              <a:gd name="connsiteX5" fmla="*/ 20988 w 20988"/>
              <a:gd name="connsiteY5" fmla="*/ 31609 h 31609"/>
              <a:gd name="connsiteX6" fmla="*/ 7163 w 20988"/>
              <a:gd name="connsiteY6" fmla="*/ 26515 h 31609"/>
              <a:gd name="connsiteX7" fmla="*/ 10153 w 20988"/>
              <a:gd name="connsiteY7" fmla="*/ 24939 h 31609"/>
              <a:gd name="connsiteX8" fmla="*/ 4353 w 20988"/>
              <a:gd name="connsiteY8" fmla="*/ 19708 h 31609"/>
              <a:gd name="connsiteX9" fmla="*/ 6385 w 20988"/>
              <a:gd name="connsiteY9" fmla="*/ 18976 h 31609"/>
              <a:gd name="connsiteX10" fmla="*/ 0 w 20988"/>
              <a:gd name="connsiteY10" fmla="*/ 12628 h 31609"/>
              <a:gd name="connsiteX11" fmla="*/ 9670 w 20988"/>
              <a:gd name="connsiteY11" fmla="*/ 0 h 31609"/>
              <a:gd name="connsiteX0" fmla="*/ 9963 w 21281"/>
              <a:gd name="connsiteY0" fmla="*/ 0 h 31609"/>
              <a:gd name="connsiteX1" fmla="*/ 15033 w 21281"/>
              <a:gd name="connsiteY1" fmla="*/ 14565 h 31609"/>
              <a:gd name="connsiteX2" fmla="*/ 11255 w 21281"/>
              <a:gd name="connsiteY2" fmla="*/ 17223 h 31609"/>
              <a:gd name="connsiteX3" fmla="*/ 18268 w 21281"/>
              <a:gd name="connsiteY3" fmla="*/ 22586 h 31609"/>
              <a:gd name="connsiteX4" fmla="*/ 15550 w 21281"/>
              <a:gd name="connsiteY4" fmla="*/ 23807 h 31609"/>
              <a:gd name="connsiteX5" fmla="*/ 21281 w 21281"/>
              <a:gd name="connsiteY5" fmla="*/ 31609 h 31609"/>
              <a:gd name="connsiteX6" fmla="*/ 7456 w 21281"/>
              <a:gd name="connsiteY6" fmla="*/ 26515 h 31609"/>
              <a:gd name="connsiteX7" fmla="*/ 10446 w 21281"/>
              <a:gd name="connsiteY7" fmla="*/ 24939 h 31609"/>
              <a:gd name="connsiteX8" fmla="*/ 4646 w 21281"/>
              <a:gd name="connsiteY8" fmla="*/ 19708 h 31609"/>
              <a:gd name="connsiteX9" fmla="*/ 6678 w 21281"/>
              <a:gd name="connsiteY9" fmla="*/ 18976 h 31609"/>
              <a:gd name="connsiteX10" fmla="*/ 0 w 21281"/>
              <a:gd name="connsiteY10" fmla="*/ 12151 h 31609"/>
              <a:gd name="connsiteX11" fmla="*/ 9963 w 21281"/>
              <a:gd name="connsiteY11" fmla="*/ 0 h 31609"/>
              <a:gd name="connsiteX0" fmla="*/ 9963 w 21281"/>
              <a:gd name="connsiteY0" fmla="*/ 0 h 31609"/>
              <a:gd name="connsiteX1" fmla="*/ 17634 w 21281"/>
              <a:gd name="connsiteY1" fmla="*/ 12840 h 31609"/>
              <a:gd name="connsiteX2" fmla="*/ 11255 w 21281"/>
              <a:gd name="connsiteY2" fmla="*/ 17223 h 31609"/>
              <a:gd name="connsiteX3" fmla="*/ 18268 w 21281"/>
              <a:gd name="connsiteY3" fmla="*/ 22586 h 31609"/>
              <a:gd name="connsiteX4" fmla="*/ 15550 w 21281"/>
              <a:gd name="connsiteY4" fmla="*/ 23807 h 31609"/>
              <a:gd name="connsiteX5" fmla="*/ 21281 w 21281"/>
              <a:gd name="connsiteY5" fmla="*/ 31609 h 31609"/>
              <a:gd name="connsiteX6" fmla="*/ 7456 w 21281"/>
              <a:gd name="connsiteY6" fmla="*/ 26515 h 31609"/>
              <a:gd name="connsiteX7" fmla="*/ 10446 w 21281"/>
              <a:gd name="connsiteY7" fmla="*/ 24939 h 31609"/>
              <a:gd name="connsiteX8" fmla="*/ 4646 w 21281"/>
              <a:gd name="connsiteY8" fmla="*/ 19708 h 31609"/>
              <a:gd name="connsiteX9" fmla="*/ 6678 w 21281"/>
              <a:gd name="connsiteY9" fmla="*/ 18976 h 31609"/>
              <a:gd name="connsiteX10" fmla="*/ 0 w 21281"/>
              <a:gd name="connsiteY10" fmla="*/ 12151 h 31609"/>
              <a:gd name="connsiteX11" fmla="*/ 9963 w 21281"/>
              <a:gd name="connsiteY11" fmla="*/ 0 h 31609"/>
              <a:gd name="connsiteX0" fmla="*/ 9963 w 21281"/>
              <a:gd name="connsiteY0" fmla="*/ 0 h 31609"/>
              <a:gd name="connsiteX1" fmla="*/ 17634 w 21281"/>
              <a:gd name="connsiteY1" fmla="*/ 12840 h 31609"/>
              <a:gd name="connsiteX2" fmla="*/ 18268 w 21281"/>
              <a:gd name="connsiteY2" fmla="*/ 22586 h 31609"/>
              <a:gd name="connsiteX3" fmla="*/ 15550 w 21281"/>
              <a:gd name="connsiteY3" fmla="*/ 23807 h 31609"/>
              <a:gd name="connsiteX4" fmla="*/ 21281 w 21281"/>
              <a:gd name="connsiteY4" fmla="*/ 31609 h 31609"/>
              <a:gd name="connsiteX5" fmla="*/ 7456 w 21281"/>
              <a:gd name="connsiteY5" fmla="*/ 26515 h 31609"/>
              <a:gd name="connsiteX6" fmla="*/ 10446 w 21281"/>
              <a:gd name="connsiteY6" fmla="*/ 24939 h 31609"/>
              <a:gd name="connsiteX7" fmla="*/ 4646 w 21281"/>
              <a:gd name="connsiteY7" fmla="*/ 19708 h 31609"/>
              <a:gd name="connsiteX8" fmla="*/ 6678 w 21281"/>
              <a:gd name="connsiteY8" fmla="*/ 18976 h 31609"/>
              <a:gd name="connsiteX9" fmla="*/ 0 w 21281"/>
              <a:gd name="connsiteY9" fmla="*/ 12151 h 31609"/>
              <a:gd name="connsiteX10" fmla="*/ 9963 w 21281"/>
              <a:gd name="connsiteY10" fmla="*/ 0 h 31609"/>
              <a:gd name="connsiteX0" fmla="*/ 9963 w 21281"/>
              <a:gd name="connsiteY0" fmla="*/ 0 h 31609"/>
              <a:gd name="connsiteX1" fmla="*/ 17634 w 21281"/>
              <a:gd name="connsiteY1" fmla="*/ 12840 h 31609"/>
              <a:gd name="connsiteX2" fmla="*/ 15550 w 21281"/>
              <a:gd name="connsiteY2" fmla="*/ 23807 h 31609"/>
              <a:gd name="connsiteX3" fmla="*/ 21281 w 21281"/>
              <a:gd name="connsiteY3" fmla="*/ 31609 h 31609"/>
              <a:gd name="connsiteX4" fmla="*/ 7456 w 21281"/>
              <a:gd name="connsiteY4" fmla="*/ 26515 h 31609"/>
              <a:gd name="connsiteX5" fmla="*/ 10446 w 21281"/>
              <a:gd name="connsiteY5" fmla="*/ 24939 h 31609"/>
              <a:gd name="connsiteX6" fmla="*/ 4646 w 21281"/>
              <a:gd name="connsiteY6" fmla="*/ 19708 h 31609"/>
              <a:gd name="connsiteX7" fmla="*/ 6678 w 21281"/>
              <a:gd name="connsiteY7" fmla="*/ 18976 h 31609"/>
              <a:gd name="connsiteX8" fmla="*/ 0 w 21281"/>
              <a:gd name="connsiteY8" fmla="*/ 12151 h 31609"/>
              <a:gd name="connsiteX9" fmla="*/ 9963 w 21281"/>
              <a:gd name="connsiteY9" fmla="*/ 0 h 31609"/>
              <a:gd name="connsiteX0" fmla="*/ 9963 w 21281"/>
              <a:gd name="connsiteY0" fmla="*/ 0 h 31609"/>
              <a:gd name="connsiteX1" fmla="*/ 15550 w 21281"/>
              <a:gd name="connsiteY1" fmla="*/ 23807 h 31609"/>
              <a:gd name="connsiteX2" fmla="*/ 21281 w 21281"/>
              <a:gd name="connsiteY2" fmla="*/ 31609 h 31609"/>
              <a:gd name="connsiteX3" fmla="*/ 7456 w 21281"/>
              <a:gd name="connsiteY3" fmla="*/ 26515 h 31609"/>
              <a:gd name="connsiteX4" fmla="*/ 10446 w 21281"/>
              <a:gd name="connsiteY4" fmla="*/ 24939 h 31609"/>
              <a:gd name="connsiteX5" fmla="*/ 4646 w 21281"/>
              <a:gd name="connsiteY5" fmla="*/ 19708 h 31609"/>
              <a:gd name="connsiteX6" fmla="*/ 6678 w 21281"/>
              <a:gd name="connsiteY6" fmla="*/ 18976 h 31609"/>
              <a:gd name="connsiteX7" fmla="*/ 0 w 21281"/>
              <a:gd name="connsiteY7" fmla="*/ 12151 h 31609"/>
              <a:gd name="connsiteX8" fmla="*/ 9963 w 21281"/>
              <a:gd name="connsiteY8" fmla="*/ 0 h 31609"/>
              <a:gd name="connsiteX0" fmla="*/ 9963 w 21281"/>
              <a:gd name="connsiteY0" fmla="*/ 0 h 31609"/>
              <a:gd name="connsiteX1" fmla="*/ 21281 w 21281"/>
              <a:gd name="connsiteY1" fmla="*/ 31609 h 31609"/>
              <a:gd name="connsiteX2" fmla="*/ 7456 w 21281"/>
              <a:gd name="connsiteY2" fmla="*/ 26515 h 31609"/>
              <a:gd name="connsiteX3" fmla="*/ 10446 w 21281"/>
              <a:gd name="connsiteY3" fmla="*/ 24939 h 31609"/>
              <a:gd name="connsiteX4" fmla="*/ 4646 w 21281"/>
              <a:gd name="connsiteY4" fmla="*/ 19708 h 31609"/>
              <a:gd name="connsiteX5" fmla="*/ 6678 w 21281"/>
              <a:gd name="connsiteY5" fmla="*/ 18976 h 31609"/>
              <a:gd name="connsiteX6" fmla="*/ 0 w 21281"/>
              <a:gd name="connsiteY6" fmla="*/ 12151 h 31609"/>
              <a:gd name="connsiteX7" fmla="*/ 9963 w 21281"/>
              <a:gd name="connsiteY7" fmla="*/ 0 h 31609"/>
              <a:gd name="connsiteX0" fmla="*/ 9963 w 41643"/>
              <a:gd name="connsiteY0" fmla="*/ 0 h 53964"/>
              <a:gd name="connsiteX1" fmla="*/ 41643 w 41643"/>
              <a:gd name="connsiteY1" fmla="*/ 53964 h 53964"/>
              <a:gd name="connsiteX2" fmla="*/ 7456 w 41643"/>
              <a:gd name="connsiteY2" fmla="*/ 26515 h 53964"/>
              <a:gd name="connsiteX3" fmla="*/ 10446 w 41643"/>
              <a:gd name="connsiteY3" fmla="*/ 24939 h 53964"/>
              <a:gd name="connsiteX4" fmla="*/ 4646 w 41643"/>
              <a:gd name="connsiteY4" fmla="*/ 19708 h 53964"/>
              <a:gd name="connsiteX5" fmla="*/ 6678 w 41643"/>
              <a:gd name="connsiteY5" fmla="*/ 18976 h 53964"/>
              <a:gd name="connsiteX6" fmla="*/ 0 w 41643"/>
              <a:gd name="connsiteY6" fmla="*/ 12151 h 53964"/>
              <a:gd name="connsiteX7" fmla="*/ 9963 w 41643"/>
              <a:gd name="connsiteY7" fmla="*/ 0 h 53964"/>
              <a:gd name="connsiteX0" fmla="*/ 9963 w 43688"/>
              <a:gd name="connsiteY0" fmla="*/ 0 h 55189"/>
              <a:gd name="connsiteX1" fmla="*/ 43688 w 43688"/>
              <a:gd name="connsiteY1" fmla="*/ 55189 h 55189"/>
              <a:gd name="connsiteX2" fmla="*/ 7456 w 43688"/>
              <a:gd name="connsiteY2" fmla="*/ 26515 h 55189"/>
              <a:gd name="connsiteX3" fmla="*/ 10446 w 43688"/>
              <a:gd name="connsiteY3" fmla="*/ 24939 h 55189"/>
              <a:gd name="connsiteX4" fmla="*/ 4646 w 43688"/>
              <a:gd name="connsiteY4" fmla="*/ 19708 h 55189"/>
              <a:gd name="connsiteX5" fmla="*/ 6678 w 43688"/>
              <a:gd name="connsiteY5" fmla="*/ 18976 h 55189"/>
              <a:gd name="connsiteX6" fmla="*/ 0 w 43688"/>
              <a:gd name="connsiteY6" fmla="*/ 12151 h 55189"/>
              <a:gd name="connsiteX7" fmla="*/ 9963 w 43688"/>
              <a:gd name="connsiteY7" fmla="*/ 0 h 55189"/>
              <a:gd name="connsiteX0" fmla="*/ 9963 w 43688"/>
              <a:gd name="connsiteY0" fmla="*/ 0 h 55189"/>
              <a:gd name="connsiteX1" fmla="*/ 9915 w 43688"/>
              <a:gd name="connsiteY1" fmla="*/ 400 h 55189"/>
              <a:gd name="connsiteX2" fmla="*/ 43688 w 43688"/>
              <a:gd name="connsiteY2" fmla="*/ 55189 h 55189"/>
              <a:gd name="connsiteX3" fmla="*/ 7456 w 43688"/>
              <a:gd name="connsiteY3" fmla="*/ 26515 h 55189"/>
              <a:gd name="connsiteX4" fmla="*/ 10446 w 43688"/>
              <a:gd name="connsiteY4" fmla="*/ 24939 h 55189"/>
              <a:gd name="connsiteX5" fmla="*/ 4646 w 43688"/>
              <a:gd name="connsiteY5" fmla="*/ 19708 h 55189"/>
              <a:gd name="connsiteX6" fmla="*/ 6678 w 43688"/>
              <a:gd name="connsiteY6" fmla="*/ 18976 h 55189"/>
              <a:gd name="connsiteX7" fmla="*/ 0 w 43688"/>
              <a:gd name="connsiteY7" fmla="*/ 12151 h 55189"/>
              <a:gd name="connsiteX8" fmla="*/ 9963 w 43688"/>
              <a:gd name="connsiteY8" fmla="*/ 0 h 55189"/>
              <a:gd name="connsiteX0" fmla="*/ 9963 w 43688"/>
              <a:gd name="connsiteY0" fmla="*/ 0 h 55189"/>
              <a:gd name="connsiteX1" fmla="*/ 9928 w 43688"/>
              <a:gd name="connsiteY1" fmla="*/ 157 h 55189"/>
              <a:gd name="connsiteX2" fmla="*/ 43688 w 43688"/>
              <a:gd name="connsiteY2" fmla="*/ 55189 h 55189"/>
              <a:gd name="connsiteX3" fmla="*/ 7456 w 43688"/>
              <a:gd name="connsiteY3" fmla="*/ 26515 h 55189"/>
              <a:gd name="connsiteX4" fmla="*/ 10446 w 43688"/>
              <a:gd name="connsiteY4" fmla="*/ 24939 h 55189"/>
              <a:gd name="connsiteX5" fmla="*/ 4646 w 43688"/>
              <a:gd name="connsiteY5" fmla="*/ 19708 h 55189"/>
              <a:gd name="connsiteX6" fmla="*/ 6678 w 43688"/>
              <a:gd name="connsiteY6" fmla="*/ 18976 h 55189"/>
              <a:gd name="connsiteX7" fmla="*/ 0 w 43688"/>
              <a:gd name="connsiteY7" fmla="*/ 12151 h 55189"/>
              <a:gd name="connsiteX8" fmla="*/ 9963 w 43688"/>
              <a:gd name="connsiteY8" fmla="*/ 0 h 55189"/>
              <a:gd name="connsiteX0" fmla="*/ 9963 w 43688"/>
              <a:gd name="connsiteY0" fmla="*/ 0 h 55189"/>
              <a:gd name="connsiteX1" fmla="*/ 9928 w 43688"/>
              <a:gd name="connsiteY1" fmla="*/ 157 h 55189"/>
              <a:gd name="connsiteX2" fmla="*/ 43688 w 43688"/>
              <a:gd name="connsiteY2" fmla="*/ 55189 h 55189"/>
              <a:gd name="connsiteX3" fmla="*/ 11387 w 43688"/>
              <a:gd name="connsiteY3" fmla="*/ 29519 h 55189"/>
              <a:gd name="connsiteX4" fmla="*/ 7456 w 43688"/>
              <a:gd name="connsiteY4" fmla="*/ 26515 h 55189"/>
              <a:gd name="connsiteX5" fmla="*/ 10446 w 43688"/>
              <a:gd name="connsiteY5" fmla="*/ 24939 h 55189"/>
              <a:gd name="connsiteX6" fmla="*/ 4646 w 43688"/>
              <a:gd name="connsiteY6" fmla="*/ 19708 h 55189"/>
              <a:gd name="connsiteX7" fmla="*/ 6678 w 43688"/>
              <a:gd name="connsiteY7" fmla="*/ 18976 h 55189"/>
              <a:gd name="connsiteX8" fmla="*/ 0 w 43688"/>
              <a:gd name="connsiteY8" fmla="*/ 12151 h 55189"/>
              <a:gd name="connsiteX9" fmla="*/ 9963 w 43688"/>
              <a:gd name="connsiteY9" fmla="*/ 0 h 55189"/>
              <a:gd name="connsiteX0" fmla="*/ 9963 w 43688"/>
              <a:gd name="connsiteY0" fmla="*/ 0 h 55189"/>
              <a:gd name="connsiteX1" fmla="*/ 9928 w 43688"/>
              <a:gd name="connsiteY1" fmla="*/ 157 h 55189"/>
              <a:gd name="connsiteX2" fmla="*/ 43688 w 43688"/>
              <a:gd name="connsiteY2" fmla="*/ 55189 h 55189"/>
              <a:gd name="connsiteX3" fmla="*/ 15139 w 43688"/>
              <a:gd name="connsiteY3" fmla="*/ 32380 h 55189"/>
              <a:gd name="connsiteX4" fmla="*/ 11387 w 43688"/>
              <a:gd name="connsiteY4" fmla="*/ 29519 h 55189"/>
              <a:gd name="connsiteX5" fmla="*/ 7456 w 43688"/>
              <a:gd name="connsiteY5" fmla="*/ 26515 h 55189"/>
              <a:gd name="connsiteX6" fmla="*/ 10446 w 43688"/>
              <a:gd name="connsiteY6" fmla="*/ 24939 h 55189"/>
              <a:gd name="connsiteX7" fmla="*/ 4646 w 43688"/>
              <a:gd name="connsiteY7" fmla="*/ 19708 h 55189"/>
              <a:gd name="connsiteX8" fmla="*/ 6678 w 43688"/>
              <a:gd name="connsiteY8" fmla="*/ 18976 h 55189"/>
              <a:gd name="connsiteX9" fmla="*/ 0 w 43688"/>
              <a:gd name="connsiteY9" fmla="*/ 12151 h 55189"/>
              <a:gd name="connsiteX10" fmla="*/ 9963 w 43688"/>
              <a:gd name="connsiteY10" fmla="*/ 0 h 55189"/>
              <a:gd name="connsiteX0" fmla="*/ 9963 w 43688"/>
              <a:gd name="connsiteY0" fmla="*/ 0 h 55189"/>
              <a:gd name="connsiteX1" fmla="*/ 9928 w 43688"/>
              <a:gd name="connsiteY1" fmla="*/ 157 h 55189"/>
              <a:gd name="connsiteX2" fmla="*/ 43688 w 43688"/>
              <a:gd name="connsiteY2" fmla="*/ 55189 h 55189"/>
              <a:gd name="connsiteX3" fmla="*/ 9200 w 43688"/>
              <a:gd name="connsiteY3" fmla="*/ 29376 h 55189"/>
              <a:gd name="connsiteX4" fmla="*/ 11387 w 43688"/>
              <a:gd name="connsiteY4" fmla="*/ 29519 h 55189"/>
              <a:gd name="connsiteX5" fmla="*/ 7456 w 43688"/>
              <a:gd name="connsiteY5" fmla="*/ 26515 h 55189"/>
              <a:gd name="connsiteX6" fmla="*/ 10446 w 43688"/>
              <a:gd name="connsiteY6" fmla="*/ 24939 h 55189"/>
              <a:gd name="connsiteX7" fmla="*/ 4646 w 43688"/>
              <a:gd name="connsiteY7" fmla="*/ 19708 h 55189"/>
              <a:gd name="connsiteX8" fmla="*/ 6678 w 43688"/>
              <a:gd name="connsiteY8" fmla="*/ 18976 h 55189"/>
              <a:gd name="connsiteX9" fmla="*/ 0 w 43688"/>
              <a:gd name="connsiteY9" fmla="*/ 12151 h 55189"/>
              <a:gd name="connsiteX10" fmla="*/ 9963 w 43688"/>
              <a:gd name="connsiteY10" fmla="*/ 0 h 55189"/>
              <a:gd name="connsiteX0" fmla="*/ 9963 w 43688"/>
              <a:gd name="connsiteY0" fmla="*/ 0 h 55189"/>
              <a:gd name="connsiteX1" fmla="*/ 9928 w 43688"/>
              <a:gd name="connsiteY1" fmla="*/ 157 h 55189"/>
              <a:gd name="connsiteX2" fmla="*/ 43688 w 43688"/>
              <a:gd name="connsiteY2" fmla="*/ 55189 h 55189"/>
              <a:gd name="connsiteX3" fmla="*/ 9200 w 43688"/>
              <a:gd name="connsiteY3" fmla="*/ 29376 h 55189"/>
              <a:gd name="connsiteX4" fmla="*/ 13303 w 43688"/>
              <a:gd name="connsiteY4" fmla="*/ 30446 h 55189"/>
              <a:gd name="connsiteX5" fmla="*/ 7456 w 43688"/>
              <a:gd name="connsiteY5" fmla="*/ 26515 h 55189"/>
              <a:gd name="connsiteX6" fmla="*/ 10446 w 43688"/>
              <a:gd name="connsiteY6" fmla="*/ 24939 h 55189"/>
              <a:gd name="connsiteX7" fmla="*/ 4646 w 43688"/>
              <a:gd name="connsiteY7" fmla="*/ 19708 h 55189"/>
              <a:gd name="connsiteX8" fmla="*/ 6678 w 43688"/>
              <a:gd name="connsiteY8" fmla="*/ 18976 h 55189"/>
              <a:gd name="connsiteX9" fmla="*/ 0 w 43688"/>
              <a:gd name="connsiteY9" fmla="*/ 12151 h 55189"/>
              <a:gd name="connsiteX10" fmla="*/ 9963 w 43688"/>
              <a:gd name="connsiteY10" fmla="*/ 0 h 55189"/>
              <a:gd name="connsiteX0" fmla="*/ 9963 w 43688"/>
              <a:gd name="connsiteY0" fmla="*/ 0 h 55189"/>
              <a:gd name="connsiteX1" fmla="*/ 9928 w 43688"/>
              <a:gd name="connsiteY1" fmla="*/ 157 h 55189"/>
              <a:gd name="connsiteX2" fmla="*/ 43688 w 43688"/>
              <a:gd name="connsiteY2" fmla="*/ 55189 h 55189"/>
              <a:gd name="connsiteX3" fmla="*/ 9200 w 43688"/>
              <a:gd name="connsiteY3" fmla="*/ 29376 h 55189"/>
              <a:gd name="connsiteX4" fmla="*/ 13303 w 43688"/>
              <a:gd name="connsiteY4" fmla="*/ 30446 h 55189"/>
              <a:gd name="connsiteX5" fmla="*/ 7456 w 43688"/>
              <a:gd name="connsiteY5" fmla="*/ 26515 h 55189"/>
              <a:gd name="connsiteX6" fmla="*/ 11067 w 43688"/>
              <a:gd name="connsiteY6" fmla="*/ 25774 h 55189"/>
              <a:gd name="connsiteX7" fmla="*/ 4646 w 43688"/>
              <a:gd name="connsiteY7" fmla="*/ 19708 h 55189"/>
              <a:gd name="connsiteX8" fmla="*/ 6678 w 43688"/>
              <a:gd name="connsiteY8" fmla="*/ 18976 h 55189"/>
              <a:gd name="connsiteX9" fmla="*/ 0 w 43688"/>
              <a:gd name="connsiteY9" fmla="*/ 12151 h 55189"/>
              <a:gd name="connsiteX10" fmla="*/ 9963 w 43688"/>
              <a:gd name="connsiteY10" fmla="*/ 0 h 55189"/>
              <a:gd name="connsiteX0" fmla="*/ 9963 w 43688"/>
              <a:gd name="connsiteY0" fmla="*/ 0 h 55189"/>
              <a:gd name="connsiteX1" fmla="*/ 9928 w 43688"/>
              <a:gd name="connsiteY1" fmla="*/ 157 h 55189"/>
              <a:gd name="connsiteX2" fmla="*/ 43688 w 43688"/>
              <a:gd name="connsiteY2" fmla="*/ 55189 h 55189"/>
              <a:gd name="connsiteX3" fmla="*/ 9472 w 43688"/>
              <a:gd name="connsiteY3" fmla="*/ 30257 h 55189"/>
              <a:gd name="connsiteX4" fmla="*/ 13303 w 43688"/>
              <a:gd name="connsiteY4" fmla="*/ 30446 h 55189"/>
              <a:gd name="connsiteX5" fmla="*/ 7456 w 43688"/>
              <a:gd name="connsiteY5" fmla="*/ 26515 h 55189"/>
              <a:gd name="connsiteX6" fmla="*/ 11067 w 43688"/>
              <a:gd name="connsiteY6" fmla="*/ 25774 h 55189"/>
              <a:gd name="connsiteX7" fmla="*/ 4646 w 43688"/>
              <a:gd name="connsiteY7" fmla="*/ 19708 h 55189"/>
              <a:gd name="connsiteX8" fmla="*/ 6678 w 43688"/>
              <a:gd name="connsiteY8" fmla="*/ 18976 h 55189"/>
              <a:gd name="connsiteX9" fmla="*/ 0 w 43688"/>
              <a:gd name="connsiteY9" fmla="*/ 12151 h 55189"/>
              <a:gd name="connsiteX10" fmla="*/ 9963 w 43688"/>
              <a:gd name="connsiteY10" fmla="*/ 0 h 55189"/>
              <a:gd name="connsiteX0" fmla="*/ 9963 w 43688"/>
              <a:gd name="connsiteY0" fmla="*/ 0 h 55189"/>
              <a:gd name="connsiteX1" fmla="*/ 9928 w 43688"/>
              <a:gd name="connsiteY1" fmla="*/ 157 h 55189"/>
              <a:gd name="connsiteX2" fmla="*/ 43688 w 43688"/>
              <a:gd name="connsiteY2" fmla="*/ 55189 h 55189"/>
              <a:gd name="connsiteX3" fmla="*/ 15180 w 43688"/>
              <a:gd name="connsiteY3" fmla="*/ 34376 h 55189"/>
              <a:gd name="connsiteX4" fmla="*/ 9472 w 43688"/>
              <a:gd name="connsiteY4" fmla="*/ 30257 h 55189"/>
              <a:gd name="connsiteX5" fmla="*/ 13303 w 43688"/>
              <a:gd name="connsiteY5" fmla="*/ 30446 h 55189"/>
              <a:gd name="connsiteX6" fmla="*/ 7456 w 43688"/>
              <a:gd name="connsiteY6" fmla="*/ 26515 h 55189"/>
              <a:gd name="connsiteX7" fmla="*/ 11067 w 43688"/>
              <a:gd name="connsiteY7" fmla="*/ 25774 h 55189"/>
              <a:gd name="connsiteX8" fmla="*/ 4646 w 43688"/>
              <a:gd name="connsiteY8" fmla="*/ 19708 h 55189"/>
              <a:gd name="connsiteX9" fmla="*/ 6678 w 43688"/>
              <a:gd name="connsiteY9" fmla="*/ 18976 h 55189"/>
              <a:gd name="connsiteX10" fmla="*/ 0 w 43688"/>
              <a:gd name="connsiteY10" fmla="*/ 12151 h 55189"/>
              <a:gd name="connsiteX11" fmla="*/ 9963 w 43688"/>
              <a:gd name="connsiteY11" fmla="*/ 0 h 55189"/>
              <a:gd name="connsiteX0" fmla="*/ 9963 w 43688"/>
              <a:gd name="connsiteY0" fmla="*/ 0 h 55189"/>
              <a:gd name="connsiteX1" fmla="*/ 9928 w 43688"/>
              <a:gd name="connsiteY1" fmla="*/ 157 h 55189"/>
              <a:gd name="connsiteX2" fmla="*/ 43688 w 43688"/>
              <a:gd name="connsiteY2" fmla="*/ 55189 h 55189"/>
              <a:gd name="connsiteX3" fmla="*/ 19501 w 43688"/>
              <a:gd name="connsiteY3" fmla="*/ 37377 h 55189"/>
              <a:gd name="connsiteX4" fmla="*/ 15180 w 43688"/>
              <a:gd name="connsiteY4" fmla="*/ 34376 h 55189"/>
              <a:gd name="connsiteX5" fmla="*/ 9472 w 43688"/>
              <a:gd name="connsiteY5" fmla="*/ 30257 h 55189"/>
              <a:gd name="connsiteX6" fmla="*/ 13303 w 43688"/>
              <a:gd name="connsiteY6" fmla="*/ 30446 h 55189"/>
              <a:gd name="connsiteX7" fmla="*/ 7456 w 43688"/>
              <a:gd name="connsiteY7" fmla="*/ 26515 h 55189"/>
              <a:gd name="connsiteX8" fmla="*/ 11067 w 43688"/>
              <a:gd name="connsiteY8" fmla="*/ 25774 h 55189"/>
              <a:gd name="connsiteX9" fmla="*/ 4646 w 43688"/>
              <a:gd name="connsiteY9" fmla="*/ 19708 h 55189"/>
              <a:gd name="connsiteX10" fmla="*/ 6678 w 43688"/>
              <a:gd name="connsiteY10" fmla="*/ 18976 h 55189"/>
              <a:gd name="connsiteX11" fmla="*/ 0 w 43688"/>
              <a:gd name="connsiteY11" fmla="*/ 12151 h 55189"/>
              <a:gd name="connsiteX12" fmla="*/ 9963 w 43688"/>
              <a:gd name="connsiteY12" fmla="*/ 0 h 55189"/>
              <a:gd name="connsiteX0" fmla="*/ 9963 w 43688"/>
              <a:gd name="connsiteY0" fmla="*/ 0 h 55189"/>
              <a:gd name="connsiteX1" fmla="*/ 9928 w 43688"/>
              <a:gd name="connsiteY1" fmla="*/ 157 h 55189"/>
              <a:gd name="connsiteX2" fmla="*/ 43688 w 43688"/>
              <a:gd name="connsiteY2" fmla="*/ 55189 h 55189"/>
              <a:gd name="connsiteX3" fmla="*/ 12491 w 43688"/>
              <a:gd name="connsiteY3" fmla="*/ 34995 h 55189"/>
              <a:gd name="connsiteX4" fmla="*/ 15180 w 43688"/>
              <a:gd name="connsiteY4" fmla="*/ 34376 h 55189"/>
              <a:gd name="connsiteX5" fmla="*/ 9472 w 43688"/>
              <a:gd name="connsiteY5" fmla="*/ 30257 h 55189"/>
              <a:gd name="connsiteX6" fmla="*/ 13303 w 43688"/>
              <a:gd name="connsiteY6" fmla="*/ 30446 h 55189"/>
              <a:gd name="connsiteX7" fmla="*/ 7456 w 43688"/>
              <a:gd name="connsiteY7" fmla="*/ 26515 h 55189"/>
              <a:gd name="connsiteX8" fmla="*/ 11067 w 43688"/>
              <a:gd name="connsiteY8" fmla="*/ 25774 h 55189"/>
              <a:gd name="connsiteX9" fmla="*/ 4646 w 43688"/>
              <a:gd name="connsiteY9" fmla="*/ 19708 h 55189"/>
              <a:gd name="connsiteX10" fmla="*/ 6678 w 43688"/>
              <a:gd name="connsiteY10" fmla="*/ 18976 h 55189"/>
              <a:gd name="connsiteX11" fmla="*/ 0 w 43688"/>
              <a:gd name="connsiteY11" fmla="*/ 12151 h 55189"/>
              <a:gd name="connsiteX12" fmla="*/ 9963 w 43688"/>
              <a:gd name="connsiteY12" fmla="*/ 0 h 55189"/>
              <a:gd name="connsiteX0" fmla="*/ 11023 w 44748"/>
              <a:gd name="connsiteY0" fmla="*/ 0 h 55189"/>
              <a:gd name="connsiteX1" fmla="*/ 10988 w 44748"/>
              <a:gd name="connsiteY1" fmla="*/ 157 h 55189"/>
              <a:gd name="connsiteX2" fmla="*/ 44748 w 44748"/>
              <a:gd name="connsiteY2" fmla="*/ 55189 h 55189"/>
              <a:gd name="connsiteX3" fmla="*/ 13551 w 44748"/>
              <a:gd name="connsiteY3" fmla="*/ 34995 h 55189"/>
              <a:gd name="connsiteX4" fmla="*/ 16240 w 44748"/>
              <a:gd name="connsiteY4" fmla="*/ 34376 h 55189"/>
              <a:gd name="connsiteX5" fmla="*/ 10532 w 44748"/>
              <a:gd name="connsiteY5" fmla="*/ 30257 h 55189"/>
              <a:gd name="connsiteX6" fmla="*/ 14363 w 44748"/>
              <a:gd name="connsiteY6" fmla="*/ 30446 h 55189"/>
              <a:gd name="connsiteX7" fmla="*/ 8516 w 44748"/>
              <a:gd name="connsiteY7" fmla="*/ 26515 h 55189"/>
              <a:gd name="connsiteX8" fmla="*/ 12127 w 44748"/>
              <a:gd name="connsiteY8" fmla="*/ 25774 h 55189"/>
              <a:gd name="connsiteX9" fmla="*/ 5706 w 44748"/>
              <a:gd name="connsiteY9" fmla="*/ 19708 h 55189"/>
              <a:gd name="connsiteX10" fmla="*/ 7738 w 44748"/>
              <a:gd name="connsiteY10" fmla="*/ 18976 h 55189"/>
              <a:gd name="connsiteX11" fmla="*/ 0 w 44748"/>
              <a:gd name="connsiteY11" fmla="*/ 13668 h 55189"/>
              <a:gd name="connsiteX12" fmla="*/ 11023 w 44748"/>
              <a:gd name="connsiteY12" fmla="*/ 0 h 55189"/>
              <a:gd name="connsiteX0" fmla="*/ 5317 w 39042"/>
              <a:gd name="connsiteY0" fmla="*/ 0 h 55189"/>
              <a:gd name="connsiteX1" fmla="*/ 5282 w 39042"/>
              <a:gd name="connsiteY1" fmla="*/ 157 h 55189"/>
              <a:gd name="connsiteX2" fmla="*/ 39042 w 39042"/>
              <a:gd name="connsiteY2" fmla="*/ 55189 h 55189"/>
              <a:gd name="connsiteX3" fmla="*/ 7845 w 39042"/>
              <a:gd name="connsiteY3" fmla="*/ 34995 h 55189"/>
              <a:gd name="connsiteX4" fmla="*/ 10534 w 39042"/>
              <a:gd name="connsiteY4" fmla="*/ 34376 h 55189"/>
              <a:gd name="connsiteX5" fmla="*/ 4826 w 39042"/>
              <a:gd name="connsiteY5" fmla="*/ 30257 h 55189"/>
              <a:gd name="connsiteX6" fmla="*/ 8657 w 39042"/>
              <a:gd name="connsiteY6" fmla="*/ 30446 h 55189"/>
              <a:gd name="connsiteX7" fmla="*/ 2810 w 39042"/>
              <a:gd name="connsiteY7" fmla="*/ 26515 h 55189"/>
              <a:gd name="connsiteX8" fmla="*/ 6421 w 39042"/>
              <a:gd name="connsiteY8" fmla="*/ 25774 h 55189"/>
              <a:gd name="connsiteX9" fmla="*/ 0 w 39042"/>
              <a:gd name="connsiteY9" fmla="*/ 19708 h 55189"/>
              <a:gd name="connsiteX10" fmla="*/ 2032 w 39042"/>
              <a:gd name="connsiteY10" fmla="*/ 18976 h 55189"/>
              <a:gd name="connsiteX11" fmla="*/ 5317 w 39042"/>
              <a:gd name="connsiteY11" fmla="*/ 0 h 55189"/>
              <a:gd name="connsiteX0" fmla="*/ 12231 w 45956"/>
              <a:gd name="connsiteY0" fmla="*/ 0 h 55189"/>
              <a:gd name="connsiteX1" fmla="*/ 12196 w 45956"/>
              <a:gd name="connsiteY1" fmla="*/ 157 h 55189"/>
              <a:gd name="connsiteX2" fmla="*/ 45956 w 45956"/>
              <a:gd name="connsiteY2" fmla="*/ 55189 h 55189"/>
              <a:gd name="connsiteX3" fmla="*/ 14759 w 45956"/>
              <a:gd name="connsiteY3" fmla="*/ 34995 h 55189"/>
              <a:gd name="connsiteX4" fmla="*/ 17448 w 45956"/>
              <a:gd name="connsiteY4" fmla="*/ 34376 h 55189"/>
              <a:gd name="connsiteX5" fmla="*/ 11740 w 45956"/>
              <a:gd name="connsiteY5" fmla="*/ 30257 h 55189"/>
              <a:gd name="connsiteX6" fmla="*/ 15571 w 45956"/>
              <a:gd name="connsiteY6" fmla="*/ 30446 h 55189"/>
              <a:gd name="connsiteX7" fmla="*/ 9724 w 45956"/>
              <a:gd name="connsiteY7" fmla="*/ 26515 h 55189"/>
              <a:gd name="connsiteX8" fmla="*/ 13335 w 45956"/>
              <a:gd name="connsiteY8" fmla="*/ 25774 h 55189"/>
              <a:gd name="connsiteX9" fmla="*/ 6914 w 45956"/>
              <a:gd name="connsiteY9" fmla="*/ 19708 h 55189"/>
              <a:gd name="connsiteX10" fmla="*/ 0 w 45956"/>
              <a:gd name="connsiteY10" fmla="*/ 14933 h 55189"/>
              <a:gd name="connsiteX11" fmla="*/ 12231 w 45956"/>
              <a:gd name="connsiteY11" fmla="*/ 0 h 55189"/>
              <a:gd name="connsiteX0" fmla="*/ 12231 w 45956"/>
              <a:gd name="connsiteY0" fmla="*/ 0 h 55189"/>
              <a:gd name="connsiteX1" fmla="*/ 12196 w 45956"/>
              <a:gd name="connsiteY1" fmla="*/ 157 h 55189"/>
              <a:gd name="connsiteX2" fmla="*/ 45956 w 45956"/>
              <a:gd name="connsiteY2" fmla="*/ 55189 h 55189"/>
              <a:gd name="connsiteX3" fmla="*/ 14759 w 45956"/>
              <a:gd name="connsiteY3" fmla="*/ 34995 h 55189"/>
              <a:gd name="connsiteX4" fmla="*/ 17448 w 45956"/>
              <a:gd name="connsiteY4" fmla="*/ 34376 h 55189"/>
              <a:gd name="connsiteX5" fmla="*/ 11740 w 45956"/>
              <a:gd name="connsiteY5" fmla="*/ 30257 h 55189"/>
              <a:gd name="connsiteX6" fmla="*/ 15571 w 45956"/>
              <a:gd name="connsiteY6" fmla="*/ 30446 h 55189"/>
              <a:gd name="connsiteX7" fmla="*/ 9724 w 45956"/>
              <a:gd name="connsiteY7" fmla="*/ 26515 h 55189"/>
              <a:gd name="connsiteX8" fmla="*/ 13335 w 45956"/>
              <a:gd name="connsiteY8" fmla="*/ 25774 h 55189"/>
              <a:gd name="connsiteX9" fmla="*/ 0 w 45956"/>
              <a:gd name="connsiteY9" fmla="*/ 14933 h 55189"/>
              <a:gd name="connsiteX10" fmla="*/ 12231 w 45956"/>
              <a:gd name="connsiteY10" fmla="*/ 0 h 55189"/>
              <a:gd name="connsiteX0" fmla="*/ 12231 w 45956"/>
              <a:gd name="connsiteY0" fmla="*/ 0 h 55189"/>
              <a:gd name="connsiteX1" fmla="*/ 12196 w 45956"/>
              <a:gd name="connsiteY1" fmla="*/ 157 h 55189"/>
              <a:gd name="connsiteX2" fmla="*/ 45956 w 45956"/>
              <a:gd name="connsiteY2" fmla="*/ 55189 h 55189"/>
              <a:gd name="connsiteX3" fmla="*/ 14759 w 45956"/>
              <a:gd name="connsiteY3" fmla="*/ 34995 h 55189"/>
              <a:gd name="connsiteX4" fmla="*/ 17448 w 45956"/>
              <a:gd name="connsiteY4" fmla="*/ 34376 h 55189"/>
              <a:gd name="connsiteX5" fmla="*/ 11740 w 45956"/>
              <a:gd name="connsiteY5" fmla="*/ 30257 h 55189"/>
              <a:gd name="connsiteX6" fmla="*/ 15571 w 45956"/>
              <a:gd name="connsiteY6" fmla="*/ 30446 h 55189"/>
              <a:gd name="connsiteX7" fmla="*/ 9724 w 45956"/>
              <a:gd name="connsiteY7" fmla="*/ 26515 h 55189"/>
              <a:gd name="connsiteX8" fmla="*/ 13335 w 45956"/>
              <a:gd name="connsiteY8" fmla="*/ 25774 h 55189"/>
              <a:gd name="connsiteX9" fmla="*/ 3825 w 45956"/>
              <a:gd name="connsiteY9" fmla="*/ 17991 h 55189"/>
              <a:gd name="connsiteX10" fmla="*/ 0 w 45956"/>
              <a:gd name="connsiteY10" fmla="*/ 14933 h 55189"/>
              <a:gd name="connsiteX11" fmla="*/ 12231 w 45956"/>
              <a:gd name="connsiteY11" fmla="*/ 0 h 55189"/>
              <a:gd name="connsiteX0" fmla="*/ 12231 w 45956"/>
              <a:gd name="connsiteY0" fmla="*/ 0 h 55189"/>
              <a:gd name="connsiteX1" fmla="*/ 12196 w 45956"/>
              <a:gd name="connsiteY1" fmla="*/ 157 h 55189"/>
              <a:gd name="connsiteX2" fmla="*/ 45956 w 45956"/>
              <a:gd name="connsiteY2" fmla="*/ 55189 h 55189"/>
              <a:gd name="connsiteX3" fmla="*/ 14759 w 45956"/>
              <a:gd name="connsiteY3" fmla="*/ 34995 h 55189"/>
              <a:gd name="connsiteX4" fmla="*/ 17448 w 45956"/>
              <a:gd name="connsiteY4" fmla="*/ 34376 h 55189"/>
              <a:gd name="connsiteX5" fmla="*/ 11740 w 45956"/>
              <a:gd name="connsiteY5" fmla="*/ 30257 h 55189"/>
              <a:gd name="connsiteX6" fmla="*/ 15571 w 45956"/>
              <a:gd name="connsiteY6" fmla="*/ 30446 h 55189"/>
              <a:gd name="connsiteX7" fmla="*/ 9724 w 45956"/>
              <a:gd name="connsiteY7" fmla="*/ 26515 h 55189"/>
              <a:gd name="connsiteX8" fmla="*/ 13335 w 45956"/>
              <a:gd name="connsiteY8" fmla="*/ 25774 h 55189"/>
              <a:gd name="connsiteX9" fmla="*/ 9015 w 45956"/>
              <a:gd name="connsiteY9" fmla="*/ 22056 h 55189"/>
              <a:gd name="connsiteX10" fmla="*/ 3825 w 45956"/>
              <a:gd name="connsiteY10" fmla="*/ 17991 h 55189"/>
              <a:gd name="connsiteX11" fmla="*/ 0 w 45956"/>
              <a:gd name="connsiteY11" fmla="*/ 14933 h 55189"/>
              <a:gd name="connsiteX12" fmla="*/ 12231 w 45956"/>
              <a:gd name="connsiteY12" fmla="*/ 0 h 55189"/>
              <a:gd name="connsiteX0" fmla="*/ 12231 w 45956"/>
              <a:gd name="connsiteY0" fmla="*/ 0 h 55189"/>
              <a:gd name="connsiteX1" fmla="*/ 12196 w 45956"/>
              <a:gd name="connsiteY1" fmla="*/ 157 h 55189"/>
              <a:gd name="connsiteX2" fmla="*/ 45956 w 45956"/>
              <a:gd name="connsiteY2" fmla="*/ 55189 h 55189"/>
              <a:gd name="connsiteX3" fmla="*/ 14759 w 45956"/>
              <a:gd name="connsiteY3" fmla="*/ 34995 h 55189"/>
              <a:gd name="connsiteX4" fmla="*/ 17448 w 45956"/>
              <a:gd name="connsiteY4" fmla="*/ 34376 h 55189"/>
              <a:gd name="connsiteX5" fmla="*/ 11740 w 45956"/>
              <a:gd name="connsiteY5" fmla="*/ 30257 h 55189"/>
              <a:gd name="connsiteX6" fmla="*/ 15571 w 45956"/>
              <a:gd name="connsiteY6" fmla="*/ 30446 h 55189"/>
              <a:gd name="connsiteX7" fmla="*/ 9724 w 45956"/>
              <a:gd name="connsiteY7" fmla="*/ 26515 h 55189"/>
              <a:gd name="connsiteX8" fmla="*/ 13335 w 45956"/>
              <a:gd name="connsiteY8" fmla="*/ 25774 h 55189"/>
              <a:gd name="connsiteX9" fmla="*/ 9015 w 45956"/>
              <a:gd name="connsiteY9" fmla="*/ 22056 h 55189"/>
              <a:gd name="connsiteX10" fmla="*/ 9739 w 45956"/>
              <a:gd name="connsiteY10" fmla="*/ 20342 h 55189"/>
              <a:gd name="connsiteX11" fmla="*/ 0 w 45956"/>
              <a:gd name="connsiteY11" fmla="*/ 14933 h 55189"/>
              <a:gd name="connsiteX12" fmla="*/ 12231 w 45956"/>
              <a:gd name="connsiteY12" fmla="*/ 0 h 55189"/>
              <a:gd name="connsiteX0" fmla="*/ 12231 w 45956"/>
              <a:gd name="connsiteY0" fmla="*/ 0 h 55189"/>
              <a:gd name="connsiteX1" fmla="*/ 12196 w 45956"/>
              <a:gd name="connsiteY1" fmla="*/ 157 h 55189"/>
              <a:gd name="connsiteX2" fmla="*/ 45956 w 45956"/>
              <a:gd name="connsiteY2" fmla="*/ 55189 h 55189"/>
              <a:gd name="connsiteX3" fmla="*/ 14759 w 45956"/>
              <a:gd name="connsiteY3" fmla="*/ 34995 h 55189"/>
              <a:gd name="connsiteX4" fmla="*/ 17448 w 45956"/>
              <a:gd name="connsiteY4" fmla="*/ 34376 h 55189"/>
              <a:gd name="connsiteX5" fmla="*/ 11740 w 45956"/>
              <a:gd name="connsiteY5" fmla="*/ 30257 h 55189"/>
              <a:gd name="connsiteX6" fmla="*/ 15571 w 45956"/>
              <a:gd name="connsiteY6" fmla="*/ 30446 h 55189"/>
              <a:gd name="connsiteX7" fmla="*/ 9724 w 45956"/>
              <a:gd name="connsiteY7" fmla="*/ 26515 h 55189"/>
              <a:gd name="connsiteX8" fmla="*/ 13335 w 45956"/>
              <a:gd name="connsiteY8" fmla="*/ 25774 h 55189"/>
              <a:gd name="connsiteX9" fmla="*/ 6167 w 45956"/>
              <a:gd name="connsiteY9" fmla="*/ 21277 h 55189"/>
              <a:gd name="connsiteX10" fmla="*/ 9739 w 45956"/>
              <a:gd name="connsiteY10" fmla="*/ 20342 h 55189"/>
              <a:gd name="connsiteX11" fmla="*/ 0 w 45956"/>
              <a:gd name="connsiteY11" fmla="*/ 14933 h 55189"/>
              <a:gd name="connsiteX12" fmla="*/ 12231 w 45956"/>
              <a:gd name="connsiteY12" fmla="*/ 0 h 55189"/>
              <a:gd name="connsiteX0" fmla="*/ 12231 w 45956"/>
              <a:gd name="connsiteY0" fmla="*/ 0 h 55189"/>
              <a:gd name="connsiteX1" fmla="*/ 12196 w 45956"/>
              <a:gd name="connsiteY1" fmla="*/ 157 h 55189"/>
              <a:gd name="connsiteX2" fmla="*/ 45956 w 45956"/>
              <a:gd name="connsiteY2" fmla="*/ 55189 h 55189"/>
              <a:gd name="connsiteX3" fmla="*/ 20992 w 45956"/>
              <a:gd name="connsiteY3" fmla="*/ 39004 h 55189"/>
              <a:gd name="connsiteX4" fmla="*/ 14759 w 45956"/>
              <a:gd name="connsiteY4" fmla="*/ 34995 h 55189"/>
              <a:gd name="connsiteX5" fmla="*/ 17448 w 45956"/>
              <a:gd name="connsiteY5" fmla="*/ 34376 h 55189"/>
              <a:gd name="connsiteX6" fmla="*/ 11740 w 45956"/>
              <a:gd name="connsiteY6" fmla="*/ 30257 h 55189"/>
              <a:gd name="connsiteX7" fmla="*/ 15571 w 45956"/>
              <a:gd name="connsiteY7" fmla="*/ 30446 h 55189"/>
              <a:gd name="connsiteX8" fmla="*/ 9724 w 45956"/>
              <a:gd name="connsiteY8" fmla="*/ 26515 h 55189"/>
              <a:gd name="connsiteX9" fmla="*/ 13335 w 45956"/>
              <a:gd name="connsiteY9" fmla="*/ 25774 h 55189"/>
              <a:gd name="connsiteX10" fmla="*/ 6167 w 45956"/>
              <a:gd name="connsiteY10" fmla="*/ 21277 h 55189"/>
              <a:gd name="connsiteX11" fmla="*/ 9739 w 45956"/>
              <a:gd name="connsiteY11" fmla="*/ 20342 h 55189"/>
              <a:gd name="connsiteX12" fmla="*/ 0 w 45956"/>
              <a:gd name="connsiteY12" fmla="*/ 14933 h 55189"/>
              <a:gd name="connsiteX13" fmla="*/ 12231 w 45956"/>
              <a:gd name="connsiteY13" fmla="*/ 0 h 55189"/>
              <a:gd name="connsiteX0" fmla="*/ 12231 w 45956"/>
              <a:gd name="connsiteY0" fmla="*/ 0 h 55189"/>
              <a:gd name="connsiteX1" fmla="*/ 12196 w 45956"/>
              <a:gd name="connsiteY1" fmla="*/ 157 h 55189"/>
              <a:gd name="connsiteX2" fmla="*/ 45956 w 45956"/>
              <a:gd name="connsiteY2" fmla="*/ 55189 h 55189"/>
              <a:gd name="connsiteX3" fmla="*/ 26610 w 45956"/>
              <a:gd name="connsiteY3" fmla="*/ 42625 h 55189"/>
              <a:gd name="connsiteX4" fmla="*/ 20992 w 45956"/>
              <a:gd name="connsiteY4" fmla="*/ 39004 h 55189"/>
              <a:gd name="connsiteX5" fmla="*/ 14759 w 45956"/>
              <a:gd name="connsiteY5" fmla="*/ 34995 h 55189"/>
              <a:gd name="connsiteX6" fmla="*/ 17448 w 45956"/>
              <a:gd name="connsiteY6" fmla="*/ 34376 h 55189"/>
              <a:gd name="connsiteX7" fmla="*/ 11740 w 45956"/>
              <a:gd name="connsiteY7" fmla="*/ 30257 h 55189"/>
              <a:gd name="connsiteX8" fmla="*/ 15571 w 45956"/>
              <a:gd name="connsiteY8" fmla="*/ 30446 h 55189"/>
              <a:gd name="connsiteX9" fmla="*/ 9724 w 45956"/>
              <a:gd name="connsiteY9" fmla="*/ 26515 h 55189"/>
              <a:gd name="connsiteX10" fmla="*/ 13335 w 45956"/>
              <a:gd name="connsiteY10" fmla="*/ 25774 h 55189"/>
              <a:gd name="connsiteX11" fmla="*/ 6167 w 45956"/>
              <a:gd name="connsiteY11" fmla="*/ 21277 h 55189"/>
              <a:gd name="connsiteX12" fmla="*/ 9739 w 45956"/>
              <a:gd name="connsiteY12" fmla="*/ 20342 h 55189"/>
              <a:gd name="connsiteX13" fmla="*/ 0 w 45956"/>
              <a:gd name="connsiteY13" fmla="*/ 14933 h 55189"/>
              <a:gd name="connsiteX14" fmla="*/ 12231 w 45956"/>
              <a:gd name="connsiteY14" fmla="*/ 0 h 55189"/>
              <a:gd name="connsiteX0" fmla="*/ 12231 w 45956"/>
              <a:gd name="connsiteY0" fmla="*/ 0 h 55189"/>
              <a:gd name="connsiteX1" fmla="*/ 12196 w 45956"/>
              <a:gd name="connsiteY1" fmla="*/ 157 h 55189"/>
              <a:gd name="connsiteX2" fmla="*/ 45956 w 45956"/>
              <a:gd name="connsiteY2" fmla="*/ 55189 h 55189"/>
              <a:gd name="connsiteX3" fmla="*/ 17980 w 45956"/>
              <a:gd name="connsiteY3" fmla="*/ 40849 h 55189"/>
              <a:gd name="connsiteX4" fmla="*/ 20992 w 45956"/>
              <a:gd name="connsiteY4" fmla="*/ 39004 h 55189"/>
              <a:gd name="connsiteX5" fmla="*/ 14759 w 45956"/>
              <a:gd name="connsiteY5" fmla="*/ 34995 h 55189"/>
              <a:gd name="connsiteX6" fmla="*/ 17448 w 45956"/>
              <a:gd name="connsiteY6" fmla="*/ 34376 h 55189"/>
              <a:gd name="connsiteX7" fmla="*/ 11740 w 45956"/>
              <a:gd name="connsiteY7" fmla="*/ 30257 h 55189"/>
              <a:gd name="connsiteX8" fmla="*/ 15571 w 45956"/>
              <a:gd name="connsiteY8" fmla="*/ 30446 h 55189"/>
              <a:gd name="connsiteX9" fmla="*/ 9724 w 45956"/>
              <a:gd name="connsiteY9" fmla="*/ 26515 h 55189"/>
              <a:gd name="connsiteX10" fmla="*/ 13335 w 45956"/>
              <a:gd name="connsiteY10" fmla="*/ 25774 h 55189"/>
              <a:gd name="connsiteX11" fmla="*/ 6167 w 45956"/>
              <a:gd name="connsiteY11" fmla="*/ 21277 h 55189"/>
              <a:gd name="connsiteX12" fmla="*/ 9739 w 45956"/>
              <a:gd name="connsiteY12" fmla="*/ 20342 h 55189"/>
              <a:gd name="connsiteX13" fmla="*/ 0 w 45956"/>
              <a:gd name="connsiteY13" fmla="*/ 14933 h 55189"/>
              <a:gd name="connsiteX14" fmla="*/ 12231 w 45956"/>
              <a:gd name="connsiteY14" fmla="*/ 0 h 55189"/>
              <a:gd name="connsiteX0" fmla="*/ 12231 w 45956"/>
              <a:gd name="connsiteY0" fmla="*/ 0 h 55189"/>
              <a:gd name="connsiteX1" fmla="*/ 12196 w 45956"/>
              <a:gd name="connsiteY1" fmla="*/ 157 h 55189"/>
              <a:gd name="connsiteX2" fmla="*/ 45956 w 45956"/>
              <a:gd name="connsiteY2" fmla="*/ 55189 h 55189"/>
              <a:gd name="connsiteX3" fmla="*/ 26065 w 45956"/>
              <a:gd name="connsiteY3" fmla="*/ 44804 h 55189"/>
              <a:gd name="connsiteX4" fmla="*/ 17980 w 45956"/>
              <a:gd name="connsiteY4" fmla="*/ 40849 h 55189"/>
              <a:gd name="connsiteX5" fmla="*/ 20992 w 45956"/>
              <a:gd name="connsiteY5" fmla="*/ 39004 h 55189"/>
              <a:gd name="connsiteX6" fmla="*/ 14759 w 45956"/>
              <a:gd name="connsiteY6" fmla="*/ 34995 h 55189"/>
              <a:gd name="connsiteX7" fmla="*/ 17448 w 45956"/>
              <a:gd name="connsiteY7" fmla="*/ 34376 h 55189"/>
              <a:gd name="connsiteX8" fmla="*/ 11740 w 45956"/>
              <a:gd name="connsiteY8" fmla="*/ 30257 h 55189"/>
              <a:gd name="connsiteX9" fmla="*/ 15571 w 45956"/>
              <a:gd name="connsiteY9" fmla="*/ 30446 h 55189"/>
              <a:gd name="connsiteX10" fmla="*/ 9724 w 45956"/>
              <a:gd name="connsiteY10" fmla="*/ 26515 h 55189"/>
              <a:gd name="connsiteX11" fmla="*/ 13335 w 45956"/>
              <a:gd name="connsiteY11" fmla="*/ 25774 h 55189"/>
              <a:gd name="connsiteX12" fmla="*/ 6167 w 45956"/>
              <a:gd name="connsiteY12" fmla="*/ 21277 h 55189"/>
              <a:gd name="connsiteX13" fmla="*/ 9739 w 45956"/>
              <a:gd name="connsiteY13" fmla="*/ 20342 h 55189"/>
              <a:gd name="connsiteX14" fmla="*/ 0 w 45956"/>
              <a:gd name="connsiteY14" fmla="*/ 14933 h 55189"/>
              <a:gd name="connsiteX15" fmla="*/ 12231 w 45956"/>
              <a:gd name="connsiteY15" fmla="*/ 0 h 55189"/>
              <a:gd name="connsiteX0" fmla="*/ 12231 w 45956"/>
              <a:gd name="connsiteY0" fmla="*/ 0 h 55189"/>
              <a:gd name="connsiteX1" fmla="*/ 12196 w 45956"/>
              <a:gd name="connsiteY1" fmla="*/ 157 h 55189"/>
              <a:gd name="connsiteX2" fmla="*/ 45956 w 45956"/>
              <a:gd name="connsiteY2" fmla="*/ 55189 h 55189"/>
              <a:gd name="connsiteX3" fmla="*/ 33158 w 45956"/>
              <a:gd name="connsiteY3" fmla="*/ 48373 h 55189"/>
              <a:gd name="connsiteX4" fmla="*/ 26065 w 45956"/>
              <a:gd name="connsiteY4" fmla="*/ 44804 h 55189"/>
              <a:gd name="connsiteX5" fmla="*/ 17980 w 45956"/>
              <a:gd name="connsiteY5" fmla="*/ 40849 h 55189"/>
              <a:gd name="connsiteX6" fmla="*/ 20992 w 45956"/>
              <a:gd name="connsiteY6" fmla="*/ 39004 h 55189"/>
              <a:gd name="connsiteX7" fmla="*/ 14759 w 45956"/>
              <a:gd name="connsiteY7" fmla="*/ 34995 h 55189"/>
              <a:gd name="connsiteX8" fmla="*/ 17448 w 45956"/>
              <a:gd name="connsiteY8" fmla="*/ 34376 h 55189"/>
              <a:gd name="connsiteX9" fmla="*/ 11740 w 45956"/>
              <a:gd name="connsiteY9" fmla="*/ 30257 h 55189"/>
              <a:gd name="connsiteX10" fmla="*/ 15571 w 45956"/>
              <a:gd name="connsiteY10" fmla="*/ 30446 h 55189"/>
              <a:gd name="connsiteX11" fmla="*/ 9724 w 45956"/>
              <a:gd name="connsiteY11" fmla="*/ 26515 h 55189"/>
              <a:gd name="connsiteX12" fmla="*/ 13335 w 45956"/>
              <a:gd name="connsiteY12" fmla="*/ 25774 h 55189"/>
              <a:gd name="connsiteX13" fmla="*/ 6167 w 45956"/>
              <a:gd name="connsiteY13" fmla="*/ 21277 h 55189"/>
              <a:gd name="connsiteX14" fmla="*/ 9739 w 45956"/>
              <a:gd name="connsiteY14" fmla="*/ 20342 h 55189"/>
              <a:gd name="connsiteX15" fmla="*/ 0 w 45956"/>
              <a:gd name="connsiteY15" fmla="*/ 14933 h 55189"/>
              <a:gd name="connsiteX16" fmla="*/ 12231 w 45956"/>
              <a:gd name="connsiteY16" fmla="*/ 0 h 55189"/>
              <a:gd name="connsiteX0" fmla="*/ 12231 w 45956"/>
              <a:gd name="connsiteY0" fmla="*/ 0 h 55189"/>
              <a:gd name="connsiteX1" fmla="*/ 12196 w 45956"/>
              <a:gd name="connsiteY1" fmla="*/ 157 h 55189"/>
              <a:gd name="connsiteX2" fmla="*/ 45956 w 45956"/>
              <a:gd name="connsiteY2" fmla="*/ 55189 h 55189"/>
              <a:gd name="connsiteX3" fmla="*/ 23088 w 45956"/>
              <a:gd name="connsiteY3" fmla="*/ 48197 h 55189"/>
              <a:gd name="connsiteX4" fmla="*/ 26065 w 45956"/>
              <a:gd name="connsiteY4" fmla="*/ 44804 h 55189"/>
              <a:gd name="connsiteX5" fmla="*/ 17980 w 45956"/>
              <a:gd name="connsiteY5" fmla="*/ 40849 h 55189"/>
              <a:gd name="connsiteX6" fmla="*/ 20992 w 45956"/>
              <a:gd name="connsiteY6" fmla="*/ 39004 h 55189"/>
              <a:gd name="connsiteX7" fmla="*/ 14759 w 45956"/>
              <a:gd name="connsiteY7" fmla="*/ 34995 h 55189"/>
              <a:gd name="connsiteX8" fmla="*/ 17448 w 45956"/>
              <a:gd name="connsiteY8" fmla="*/ 34376 h 55189"/>
              <a:gd name="connsiteX9" fmla="*/ 11740 w 45956"/>
              <a:gd name="connsiteY9" fmla="*/ 30257 h 55189"/>
              <a:gd name="connsiteX10" fmla="*/ 15571 w 45956"/>
              <a:gd name="connsiteY10" fmla="*/ 30446 h 55189"/>
              <a:gd name="connsiteX11" fmla="*/ 9724 w 45956"/>
              <a:gd name="connsiteY11" fmla="*/ 26515 h 55189"/>
              <a:gd name="connsiteX12" fmla="*/ 13335 w 45956"/>
              <a:gd name="connsiteY12" fmla="*/ 25774 h 55189"/>
              <a:gd name="connsiteX13" fmla="*/ 6167 w 45956"/>
              <a:gd name="connsiteY13" fmla="*/ 21277 h 55189"/>
              <a:gd name="connsiteX14" fmla="*/ 9739 w 45956"/>
              <a:gd name="connsiteY14" fmla="*/ 20342 h 55189"/>
              <a:gd name="connsiteX15" fmla="*/ 0 w 45956"/>
              <a:gd name="connsiteY15" fmla="*/ 14933 h 55189"/>
              <a:gd name="connsiteX16" fmla="*/ 12231 w 45956"/>
              <a:gd name="connsiteY16" fmla="*/ 0 h 55189"/>
              <a:gd name="connsiteX0" fmla="*/ 12231 w 45956"/>
              <a:gd name="connsiteY0" fmla="*/ 0 h 55189"/>
              <a:gd name="connsiteX1" fmla="*/ 12196 w 45956"/>
              <a:gd name="connsiteY1" fmla="*/ 157 h 55189"/>
              <a:gd name="connsiteX2" fmla="*/ 45956 w 45956"/>
              <a:gd name="connsiteY2" fmla="*/ 55189 h 55189"/>
              <a:gd name="connsiteX3" fmla="*/ 30337 w 45956"/>
              <a:gd name="connsiteY3" fmla="*/ 50441 h 55189"/>
              <a:gd name="connsiteX4" fmla="*/ 23088 w 45956"/>
              <a:gd name="connsiteY4" fmla="*/ 48197 h 55189"/>
              <a:gd name="connsiteX5" fmla="*/ 26065 w 45956"/>
              <a:gd name="connsiteY5" fmla="*/ 44804 h 55189"/>
              <a:gd name="connsiteX6" fmla="*/ 17980 w 45956"/>
              <a:gd name="connsiteY6" fmla="*/ 40849 h 55189"/>
              <a:gd name="connsiteX7" fmla="*/ 20992 w 45956"/>
              <a:gd name="connsiteY7" fmla="*/ 39004 h 55189"/>
              <a:gd name="connsiteX8" fmla="*/ 14759 w 45956"/>
              <a:gd name="connsiteY8" fmla="*/ 34995 h 55189"/>
              <a:gd name="connsiteX9" fmla="*/ 17448 w 45956"/>
              <a:gd name="connsiteY9" fmla="*/ 34376 h 55189"/>
              <a:gd name="connsiteX10" fmla="*/ 11740 w 45956"/>
              <a:gd name="connsiteY10" fmla="*/ 30257 h 55189"/>
              <a:gd name="connsiteX11" fmla="*/ 15571 w 45956"/>
              <a:gd name="connsiteY11" fmla="*/ 30446 h 55189"/>
              <a:gd name="connsiteX12" fmla="*/ 9724 w 45956"/>
              <a:gd name="connsiteY12" fmla="*/ 26515 h 55189"/>
              <a:gd name="connsiteX13" fmla="*/ 13335 w 45956"/>
              <a:gd name="connsiteY13" fmla="*/ 25774 h 55189"/>
              <a:gd name="connsiteX14" fmla="*/ 6167 w 45956"/>
              <a:gd name="connsiteY14" fmla="*/ 21277 h 55189"/>
              <a:gd name="connsiteX15" fmla="*/ 9739 w 45956"/>
              <a:gd name="connsiteY15" fmla="*/ 20342 h 55189"/>
              <a:gd name="connsiteX16" fmla="*/ 0 w 45956"/>
              <a:gd name="connsiteY16" fmla="*/ 14933 h 55189"/>
              <a:gd name="connsiteX17" fmla="*/ 12231 w 45956"/>
              <a:gd name="connsiteY17" fmla="*/ 0 h 55189"/>
              <a:gd name="connsiteX0" fmla="*/ 12231 w 45956"/>
              <a:gd name="connsiteY0" fmla="*/ 0 h 55189"/>
              <a:gd name="connsiteX1" fmla="*/ 12196 w 45956"/>
              <a:gd name="connsiteY1" fmla="*/ 157 h 55189"/>
              <a:gd name="connsiteX2" fmla="*/ 45956 w 45956"/>
              <a:gd name="connsiteY2" fmla="*/ 55189 h 55189"/>
              <a:gd name="connsiteX3" fmla="*/ 36568 w 45956"/>
              <a:gd name="connsiteY3" fmla="*/ 52256 h 55189"/>
              <a:gd name="connsiteX4" fmla="*/ 30337 w 45956"/>
              <a:gd name="connsiteY4" fmla="*/ 50441 h 55189"/>
              <a:gd name="connsiteX5" fmla="*/ 23088 w 45956"/>
              <a:gd name="connsiteY5" fmla="*/ 48197 h 55189"/>
              <a:gd name="connsiteX6" fmla="*/ 26065 w 45956"/>
              <a:gd name="connsiteY6" fmla="*/ 44804 h 55189"/>
              <a:gd name="connsiteX7" fmla="*/ 17980 w 45956"/>
              <a:gd name="connsiteY7" fmla="*/ 40849 h 55189"/>
              <a:gd name="connsiteX8" fmla="*/ 20992 w 45956"/>
              <a:gd name="connsiteY8" fmla="*/ 39004 h 55189"/>
              <a:gd name="connsiteX9" fmla="*/ 14759 w 45956"/>
              <a:gd name="connsiteY9" fmla="*/ 34995 h 55189"/>
              <a:gd name="connsiteX10" fmla="*/ 17448 w 45956"/>
              <a:gd name="connsiteY10" fmla="*/ 34376 h 55189"/>
              <a:gd name="connsiteX11" fmla="*/ 11740 w 45956"/>
              <a:gd name="connsiteY11" fmla="*/ 30257 h 55189"/>
              <a:gd name="connsiteX12" fmla="*/ 15571 w 45956"/>
              <a:gd name="connsiteY12" fmla="*/ 30446 h 55189"/>
              <a:gd name="connsiteX13" fmla="*/ 9724 w 45956"/>
              <a:gd name="connsiteY13" fmla="*/ 26515 h 55189"/>
              <a:gd name="connsiteX14" fmla="*/ 13335 w 45956"/>
              <a:gd name="connsiteY14" fmla="*/ 25774 h 55189"/>
              <a:gd name="connsiteX15" fmla="*/ 6167 w 45956"/>
              <a:gd name="connsiteY15" fmla="*/ 21277 h 55189"/>
              <a:gd name="connsiteX16" fmla="*/ 9739 w 45956"/>
              <a:gd name="connsiteY16" fmla="*/ 20342 h 55189"/>
              <a:gd name="connsiteX17" fmla="*/ 0 w 45956"/>
              <a:gd name="connsiteY17" fmla="*/ 14933 h 55189"/>
              <a:gd name="connsiteX18" fmla="*/ 12231 w 45956"/>
              <a:gd name="connsiteY18" fmla="*/ 0 h 55189"/>
              <a:gd name="connsiteX0" fmla="*/ 12231 w 45956"/>
              <a:gd name="connsiteY0" fmla="*/ 0 h 55189"/>
              <a:gd name="connsiteX1" fmla="*/ 12196 w 45956"/>
              <a:gd name="connsiteY1" fmla="*/ 157 h 55189"/>
              <a:gd name="connsiteX2" fmla="*/ 45956 w 45956"/>
              <a:gd name="connsiteY2" fmla="*/ 55189 h 55189"/>
              <a:gd name="connsiteX3" fmla="*/ 26073 w 45956"/>
              <a:gd name="connsiteY3" fmla="*/ 53052 h 55189"/>
              <a:gd name="connsiteX4" fmla="*/ 30337 w 45956"/>
              <a:gd name="connsiteY4" fmla="*/ 50441 h 55189"/>
              <a:gd name="connsiteX5" fmla="*/ 23088 w 45956"/>
              <a:gd name="connsiteY5" fmla="*/ 48197 h 55189"/>
              <a:gd name="connsiteX6" fmla="*/ 26065 w 45956"/>
              <a:gd name="connsiteY6" fmla="*/ 44804 h 55189"/>
              <a:gd name="connsiteX7" fmla="*/ 17980 w 45956"/>
              <a:gd name="connsiteY7" fmla="*/ 40849 h 55189"/>
              <a:gd name="connsiteX8" fmla="*/ 20992 w 45956"/>
              <a:gd name="connsiteY8" fmla="*/ 39004 h 55189"/>
              <a:gd name="connsiteX9" fmla="*/ 14759 w 45956"/>
              <a:gd name="connsiteY9" fmla="*/ 34995 h 55189"/>
              <a:gd name="connsiteX10" fmla="*/ 17448 w 45956"/>
              <a:gd name="connsiteY10" fmla="*/ 34376 h 55189"/>
              <a:gd name="connsiteX11" fmla="*/ 11740 w 45956"/>
              <a:gd name="connsiteY11" fmla="*/ 30257 h 55189"/>
              <a:gd name="connsiteX12" fmla="*/ 15571 w 45956"/>
              <a:gd name="connsiteY12" fmla="*/ 30446 h 55189"/>
              <a:gd name="connsiteX13" fmla="*/ 9724 w 45956"/>
              <a:gd name="connsiteY13" fmla="*/ 26515 h 55189"/>
              <a:gd name="connsiteX14" fmla="*/ 13335 w 45956"/>
              <a:gd name="connsiteY14" fmla="*/ 25774 h 55189"/>
              <a:gd name="connsiteX15" fmla="*/ 6167 w 45956"/>
              <a:gd name="connsiteY15" fmla="*/ 21277 h 55189"/>
              <a:gd name="connsiteX16" fmla="*/ 9739 w 45956"/>
              <a:gd name="connsiteY16" fmla="*/ 20342 h 55189"/>
              <a:gd name="connsiteX17" fmla="*/ 0 w 45956"/>
              <a:gd name="connsiteY17" fmla="*/ 14933 h 55189"/>
              <a:gd name="connsiteX18" fmla="*/ 12231 w 45956"/>
              <a:gd name="connsiteY18" fmla="*/ 0 h 55189"/>
              <a:gd name="connsiteX0" fmla="*/ 12231 w 45956"/>
              <a:gd name="connsiteY0" fmla="*/ 0 h 55189"/>
              <a:gd name="connsiteX1" fmla="*/ 12196 w 45956"/>
              <a:gd name="connsiteY1" fmla="*/ 157 h 55189"/>
              <a:gd name="connsiteX2" fmla="*/ 45956 w 45956"/>
              <a:gd name="connsiteY2" fmla="*/ 55189 h 55189"/>
              <a:gd name="connsiteX3" fmla="*/ 38196 w 45956"/>
              <a:gd name="connsiteY3" fmla="*/ 54291 h 55189"/>
              <a:gd name="connsiteX4" fmla="*/ 26073 w 45956"/>
              <a:gd name="connsiteY4" fmla="*/ 53052 h 55189"/>
              <a:gd name="connsiteX5" fmla="*/ 30337 w 45956"/>
              <a:gd name="connsiteY5" fmla="*/ 50441 h 55189"/>
              <a:gd name="connsiteX6" fmla="*/ 23088 w 45956"/>
              <a:gd name="connsiteY6" fmla="*/ 48197 h 55189"/>
              <a:gd name="connsiteX7" fmla="*/ 26065 w 45956"/>
              <a:gd name="connsiteY7" fmla="*/ 44804 h 55189"/>
              <a:gd name="connsiteX8" fmla="*/ 17980 w 45956"/>
              <a:gd name="connsiteY8" fmla="*/ 40849 h 55189"/>
              <a:gd name="connsiteX9" fmla="*/ 20992 w 45956"/>
              <a:gd name="connsiteY9" fmla="*/ 39004 h 55189"/>
              <a:gd name="connsiteX10" fmla="*/ 14759 w 45956"/>
              <a:gd name="connsiteY10" fmla="*/ 34995 h 55189"/>
              <a:gd name="connsiteX11" fmla="*/ 17448 w 45956"/>
              <a:gd name="connsiteY11" fmla="*/ 34376 h 55189"/>
              <a:gd name="connsiteX12" fmla="*/ 11740 w 45956"/>
              <a:gd name="connsiteY12" fmla="*/ 30257 h 55189"/>
              <a:gd name="connsiteX13" fmla="*/ 15571 w 45956"/>
              <a:gd name="connsiteY13" fmla="*/ 30446 h 55189"/>
              <a:gd name="connsiteX14" fmla="*/ 9724 w 45956"/>
              <a:gd name="connsiteY14" fmla="*/ 26515 h 55189"/>
              <a:gd name="connsiteX15" fmla="*/ 13335 w 45956"/>
              <a:gd name="connsiteY15" fmla="*/ 25774 h 55189"/>
              <a:gd name="connsiteX16" fmla="*/ 6167 w 45956"/>
              <a:gd name="connsiteY16" fmla="*/ 21277 h 55189"/>
              <a:gd name="connsiteX17" fmla="*/ 9739 w 45956"/>
              <a:gd name="connsiteY17" fmla="*/ 20342 h 55189"/>
              <a:gd name="connsiteX18" fmla="*/ 0 w 45956"/>
              <a:gd name="connsiteY18" fmla="*/ 14933 h 55189"/>
              <a:gd name="connsiteX19" fmla="*/ 12231 w 45956"/>
              <a:gd name="connsiteY19" fmla="*/ 0 h 55189"/>
              <a:gd name="connsiteX0" fmla="*/ 12231 w 45956"/>
              <a:gd name="connsiteY0" fmla="*/ 0 h 58459"/>
              <a:gd name="connsiteX1" fmla="*/ 12196 w 45956"/>
              <a:gd name="connsiteY1" fmla="*/ 157 h 58459"/>
              <a:gd name="connsiteX2" fmla="*/ 45956 w 45956"/>
              <a:gd name="connsiteY2" fmla="*/ 55189 h 58459"/>
              <a:gd name="connsiteX3" fmla="*/ 28855 w 45956"/>
              <a:gd name="connsiteY3" fmla="*/ 58456 h 58459"/>
              <a:gd name="connsiteX4" fmla="*/ 38196 w 45956"/>
              <a:gd name="connsiteY4" fmla="*/ 54291 h 58459"/>
              <a:gd name="connsiteX5" fmla="*/ 26073 w 45956"/>
              <a:gd name="connsiteY5" fmla="*/ 53052 h 58459"/>
              <a:gd name="connsiteX6" fmla="*/ 30337 w 45956"/>
              <a:gd name="connsiteY6" fmla="*/ 50441 h 58459"/>
              <a:gd name="connsiteX7" fmla="*/ 23088 w 45956"/>
              <a:gd name="connsiteY7" fmla="*/ 48197 h 58459"/>
              <a:gd name="connsiteX8" fmla="*/ 26065 w 45956"/>
              <a:gd name="connsiteY8" fmla="*/ 44804 h 58459"/>
              <a:gd name="connsiteX9" fmla="*/ 17980 w 45956"/>
              <a:gd name="connsiteY9" fmla="*/ 40849 h 58459"/>
              <a:gd name="connsiteX10" fmla="*/ 20992 w 45956"/>
              <a:gd name="connsiteY10" fmla="*/ 39004 h 58459"/>
              <a:gd name="connsiteX11" fmla="*/ 14759 w 45956"/>
              <a:gd name="connsiteY11" fmla="*/ 34995 h 58459"/>
              <a:gd name="connsiteX12" fmla="*/ 17448 w 45956"/>
              <a:gd name="connsiteY12" fmla="*/ 34376 h 58459"/>
              <a:gd name="connsiteX13" fmla="*/ 11740 w 45956"/>
              <a:gd name="connsiteY13" fmla="*/ 30257 h 58459"/>
              <a:gd name="connsiteX14" fmla="*/ 15571 w 45956"/>
              <a:gd name="connsiteY14" fmla="*/ 30446 h 58459"/>
              <a:gd name="connsiteX15" fmla="*/ 9724 w 45956"/>
              <a:gd name="connsiteY15" fmla="*/ 26515 h 58459"/>
              <a:gd name="connsiteX16" fmla="*/ 13335 w 45956"/>
              <a:gd name="connsiteY16" fmla="*/ 25774 h 58459"/>
              <a:gd name="connsiteX17" fmla="*/ 6167 w 45956"/>
              <a:gd name="connsiteY17" fmla="*/ 21277 h 58459"/>
              <a:gd name="connsiteX18" fmla="*/ 9739 w 45956"/>
              <a:gd name="connsiteY18" fmla="*/ 20342 h 58459"/>
              <a:gd name="connsiteX19" fmla="*/ 0 w 45956"/>
              <a:gd name="connsiteY19" fmla="*/ 14933 h 58459"/>
              <a:gd name="connsiteX20" fmla="*/ 12231 w 45956"/>
              <a:gd name="connsiteY20" fmla="*/ 0 h 58459"/>
              <a:gd name="connsiteX0" fmla="*/ 12231 w 45956"/>
              <a:gd name="connsiteY0" fmla="*/ 0 h 58459"/>
              <a:gd name="connsiteX1" fmla="*/ 12196 w 45956"/>
              <a:gd name="connsiteY1" fmla="*/ 157 h 58459"/>
              <a:gd name="connsiteX2" fmla="*/ 45956 w 45956"/>
              <a:gd name="connsiteY2" fmla="*/ 55189 h 58459"/>
              <a:gd name="connsiteX3" fmla="*/ 28855 w 45956"/>
              <a:gd name="connsiteY3" fmla="*/ 58456 h 58459"/>
              <a:gd name="connsiteX4" fmla="*/ 33247 w 45956"/>
              <a:gd name="connsiteY4" fmla="*/ 55614 h 58459"/>
              <a:gd name="connsiteX5" fmla="*/ 26073 w 45956"/>
              <a:gd name="connsiteY5" fmla="*/ 53052 h 58459"/>
              <a:gd name="connsiteX6" fmla="*/ 30337 w 45956"/>
              <a:gd name="connsiteY6" fmla="*/ 50441 h 58459"/>
              <a:gd name="connsiteX7" fmla="*/ 23088 w 45956"/>
              <a:gd name="connsiteY7" fmla="*/ 48197 h 58459"/>
              <a:gd name="connsiteX8" fmla="*/ 26065 w 45956"/>
              <a:gd name="connsiteY8" fmla="*/ 44804 h 58459"/>
              <a:gd name="connsiteX9" fmla="*/ 17980 w 45956"/>
              <a:gd name="connsiteY9" fmla="*/ 40849 h 58459"/>
              <a:gd name="connsiteX10" fmla="*/ 20992 w 45956"/>
              <a:gd name="connsiteY10" fmla="*/ 39004 h 58459"/>
              <a:gd name="connsiteX11" fmla="*/ 14759 w 45956"/>
              <a:gd name="connsiteY11" fmla="*/ 34995 h 58459"/>
              <a:gd name="connsiteX12" fmla="*/ 17448 w 45956"/>
              <a:gd name="connsiteY12" fmla="*/ 34376 h 58459"/>
              <a:gd name="connsiteX13" fmla="*/ 11740 w 45956"/>
              <a:gd name="connsiteY13" fmla="*/ 30257 h 58459"/>
              <a:gd name="connsiteX14" fmla="*/ 15571 w 45956"/>
              <a:gd name="connsiteY14" fmla="*/ 30446 h 58459"/>
              <a:gd name="connsiteX15" fmla="*/ 9724 w 45956"/>
              <a:gd name="connsiteY15" fmla="*/ 26515 h 58459"/>
              <a:gd name="connsiteX16" fmla="*/ 13335 w 45956"/>
              <a:gd name="connsiteY16" fmla="*/ 25774 h 58459"/>
              <a:gd name="connsiteX17" fmla="*/ 6167 w 45956"/>
              <a:gd name="connsiteY17" fmla="*/ 21277 h 58459"/>
              <a:gd name="connsiteX18" fmla="*/ 9739 w 45956"/>
              <a:gd name="connsiteY18" fmla="*/ 20342 h 58459"/>
              <a:gd name="connsiteX19" fmla="*/ 0 w 45956"/>
              <a:gd name="connsiteY19" fmla="*/ 14933 h 58459"/>
              <a:gd name="connsiteX20" fmla="*/ 12231 w 45956"/>
              <a:gd name="connsiteY20" fmla="*/ 0 h 58459"/>
              <a:gd name="connsiteX0" fmla="*/ 12231 w 46899"/>
              <a:gd name="connsiteY0" fmla="*/ 0 h 59748"/>
              <a:gd name="connsiteX1" fmla="*/ 12196 w 46899"/>
              <a:gd name="connsiteY1" fmla="*/ 157 h 59748"/>
              <a:gd name="connsiteX2" fmla="*/ 45956 w 46899"/>
              <a:gd name="connsiteY2" fmla="*/ 55189 h 59748"/>
              <a:gd name="connsiteX3" fmla="*/ 36790 w 46899"/>
              <a:gd name="connsiteY3" fmla="*/ 56910 h 59748"/>
              <a:gd name="connsiteX4" fmla="*/ 28855 w 46899"/>
              <a:gd name="connsiteY4" fmla="*/ 58456 h 59748"/>
              <a:gd name="connsiteX5" fmla="*/ 33247 w 46899"/>
              <a:gd name="connsiteY5" fmla="*/ 55614 h 59748"/>
              <a:gd name="connsiteX6" fmla="*/ 26073 w 46899"/>
              <a:gd name="connsiteY6" fmla="*/ 53052 h 59748"/>
              <a:gd name="connsiteX7" fmla="*/ 30337 w 46899"/>
              <a:gd name="connsiteY7" fmla="*/ 50441 h 59748"/>
              <a:gd name="connsiteX8" fmla="*/ 23088 w 46899"/>
              <a:gd name="connsiteY8" fmla="*/ 48197 h 59748"/>
              <a:gd name="connsiteX9" fmla="*/ 26065 w 46899"/>
              <a:gd name="connsiteY9" fmla="*/ 44804 h 59748"/>
              <a:gd name="connsiteX10" fmla="*/ 17980 w 46899"/>
              <a:gd name="connsiteY10" fmla="*/ 40849 h 59748"/>
              <a:gd name="connsiteX11" fmla="*/ 20992 w 46899"/>
              <a:gd name="connsiteY11" fmla="*/ 39004 h 59748"/>
              <a:gd name="connsiteX12" fmla="*/ 14759 w 46899"/>
              <a:gd name="connsiteY12" fmla="*/ 34995 h 59748"/>
              <a:gd name="connsiteX13" fmla="*/ 17448 w 46899"/>
              <a:gd name="connsiteY13" fmla="*/ 34376 h 59748"/>
              <a:gd name="connsiteX14" fmla="*/ 11740 w 46899"/>
              <a:gd name="connsiteY14" fmla="*/ 30257 h 59748"/>
              <a:gd name="connsiteX15" fmla="*/ 15571 w 46899"/>
              <a:gd name="connsiteY15" fmla="*/ 30446 h 59748"/>
              <a:gd name="connsiteX16" fmla="*/ 9724 w 46899"/>
              <a:gd name="connsiteY16" fmla="*/ 26515 h 59748"/>
              <a:gd name="connsiteX17" fmla="*/ 13335 w 46899"/>
              <a:gd name="connsiteY17" fmla="*/ 25774 h 59748"/>
              <a:gd name="connsiteX18" fmla="*/ 6167 w 46899"/>
              <a:gd name="connsiteY18" fmla="*/ 21277 h 59748"/>
              <a:gd name="connsiteX19" fmla="*/ 9739 w 46899"/>
              <a:gd name="connsiteY19" fmla="*/ 20342 h 59748"/>
              <a:gd name="connsiteX20" fmla="*/ 0 w 46899"/>
              <a:gd name="connsiteY20" fmla="*/ 14933 h 59748"/>
              <a:gd name="connsiteX21" fmla="*/ 12231 w 46899"/>
              <a:gd name="connsiteY21" fmla="*/ 0 h 59748"/>
              <a:gd name="connsiteX0" fmla="*/ 12231 w 47880"/>
              <a:gd name="connsiteY0" fmla="*/ 0 h 60722"/>
              <a:gd name="connsiteX1" fmla="*/ 12196 w 47880"/>
              <a:gd name="connsiteY1" fmla="*/ 157 h 60722"/>
              <a:gd name="connsiteX2" fmla="*/ 45956 w 47880"/>
              <a:gd name="connsiteY2" fmla="*/ 55189 h 60722"/>
              <a:gd name="connsiteX3" fmla="*/ 42977 w 47880"/>
              <a:gd name="connsiteY3" fmla="*/ 59005 h 60722"/>
              <a:gd name="connsiteX4" fmla="*/ 36790 w 47880"/>
              <a:gd name="connsiteY4" fmla="*/ 56910 h 60722"/>
              <a:gd name="connsiteX5" fmla="*/ 28855 w 47880"/>
              <a:gd name="connsiteY5" fmla="*/ 58456 h 60722"/>
              <a:gd name="connsiteX6" fmla="*/ 33247 w 47880"/>
              <a:gd name="connsiteY6" fmla="*/ 55614 h 60722"/>
              <a:gd name="connsiteX7" fmla="*/ 26073 w 47880"/>
              <a:gd name="connsiteY7" fmla="*/ 53052 h 60722"/>
              <a:gd name="connsiteX8" fmla="*/ 30337 w 47880"/>
              <a:gd name="connsiteY8" fmla="*/ 50441 h 60722"/>
              <a:gd name="connsiteX9" fmla="*/ 23088 w 47880"/>
              <a:gd name="connsiteY9" fmla="*/ 48197 h 60722"/>
              <a:gd name="connsiteX10" fmla="*/ 26065 w 47880"/>
              <a:gd name="connsiteY10" fmla="*/ 44804 h 60722"/>
              <a:gd name="connsiteX11" fmla="*/ 17980 w 47880"/>
              <a:gd name="connsiteY11" fmla="*/ 40849 h 60722"/>
              <a:gd name="connsiteX12" fmla="*/ 20992 w 47880"/>
              <a:gd name="connsiteY12" fmla="*/ 39004 h 60722"/>
              <a:gd name="connsiteX13" fmla="*/ 14759 w 47880"/>
              <a:gd name="connsiteY13" fmla="*/ 34995 h 60722"/>
              <a:gd name="connsiteX14" fmla="*/ 17448 w 47880"/>
              <a:gd name="connsiteY14" fmla="*/ 34376 h 60722"/>
              <a:gd name="connsiteX15" fmla="*/ 11740 w 47880"/>
              <a:gd name="connsiteY15" fmla="*/ 30257 h 60722"/>
              <a:gd name="connsiteX16" fmla="*/ 15571 w 47880"/>
              <a:gd name="connsiteY16" fmla="*/ 30446 h 60722"/>
              <a:gd name="connsiteX17" fmla="*/ 9724 w 47880"/>
              <a:gd name="connsiteY17" fmla="*/ 26515 h 60722"/>
              <a:gd name="connsiteX18" fmla="*/ 13335 w 47880"/>
              <a:gd name="connsiteY18" fmla="*/ 25774 h 60722"/>
              <a:gd name="connsiteX19" fmla="*/ 6167 w 47880"/>
              <a:gd name="connsiteY19" fmla="*/ 21277 h 60722"/>
              <a:gd name="connsiteX20" fmla="*/ 9739 w 47880"/>
              <a:gd name="connsiteY20" fmla="*/ 20342 h 60722"/>
              <a:gd name="connsiteX21" fmla="*/ 0 w 47880"/>
              <a:gd name="connsiteY21" fmla="*/ 14933 h 60722"/>
              <a:gd name="connsiteX22" fmla="*/ 12231 w 47880"/>
              <a:gd name="connsiteY22" fmla="*/ 0 h 60722"/>
              <a:gd name="connsiteX0" fmla="*/ 12231 w 46873"/>
              <a:gd name="connsiteY0" fmla="*/ 0 h 62187"/>
              <a:gd name="connsiteX1" fmla="*/ 12196 w 46873"/>
              <a:gd name="connsiteY1" fmla="*/ 157 h 62187"/>
              <a:gd name="connsiteX2" fmla="*/ 45956 w 46873"/>
              <a:gd name="connsiteY2" fmla="*/ 55189 h 62187"/>
              <a:gd name="connsiteX3" fmla="*/ 31569 w 46873"/>
              <a:gd name="connsiteY3" fmla="*/ 61821 h 62187"/>
              <a:gd name="connsiteX4" fmla="*/ 36790 w 46873"/>
              <a:gd name="connsiteY4" fmla="*/ 56910 h 62187"/>
              <a:gd name="connsiteX5" fmla="*/ 28855 w 46873"/>
              <a:gd name="connsiteY5" fmla="*/ 58456 h 62187"/>
              <a:gd name="connsiteX6" fmla="*/ 33247 w 46873"/>
              <a:gd name="connsiteY6" fmla="*/ 55614 h 62187"/>
              <a:gd name="connsiteX7" fmla="*/ 26073 w 46873"/>
              <a:gd name="connsiteY7" fmla="*/ 53052 h 62187"/>
              <a:gd name="connsiteX8" fmla="*/ 30337 w 46873"/>
              <a:gd name="connsiteY8" fmla="*/ 50441 h 62187"/>
              <a:gd name="connsiteX9" fmla="*/ 23088 w 46873"/>
              <a:gd name="connsiteY9" fmla="*/ 48197 h 62187"/>
              <a:gd name="connsiteX10" fmla="*/ 26065 w 46873"/>
              <a:gd name="connsiteY10" fmla="*/ 44804 h 62187"/>
              <a:gd name="connsiteX11" fmla="*/ 17980 w 46873"/>
              <a:gd name="connsiteY11" fmla="*/ 40849 h 62187"/>
              <a:gd name="connsiteX12" fmla="*/ 20992 w 46873"/>
              <a:gd name="connsiteY12" fmla="*/ 39004 h 62187"/>
              <a:gd name="connsiteX13" fmla="*/ 14759 w 46873"/>
              <a:gd name="connsiteY13" fmla="*/ 34995 h 62187"/>
              <a:gd name="connsiteX14" fmla="*/ 17448 w 46873"/>
              <a:gd name="connsiteY14" fmla="*/ 34376 h 62187"/>
              <a:gd name="connsiteX15" fmla="*/ 11740 w 46873"/>
              <a:gd name="connsiteY15" fmla="*/ 30257 h 62187"/>
              <a:gd name="connsiteX16" fmla="*/ 15571 w 46873"/>
              <a:gd name="connsiteY16" fmla="*/ 30446 h 62187"/>
              <a:gd name="connsiteX17" fmla="*/ 9724 w 46873"/>
              <a:gd name="connsiteY17" fmla="*/ 26515 h 62187"/>
              <a:gd name="connsiteX18" fmla="*/ 13335 w 46873"/>
              <a:gd name="connsiteY18" fmla="*/ 25774 h 62187"/>
              <a:gd name="connsiteX19" fmla="*/ 6167 w 46873"/>
              <a:gd name="connsiteY19" fmla="*/ 21277 h 62187"/>
              <a:gd name="connsiteX20" fmla="*/ 9739 w 46873"/>
              <a:gd name="connsiteY20" fmla="*/ 20342 h 62187"/>
              <a:gd name="connsiteX21" fmla="*/ 0 w 46873"/>
              <a:gd name="connsiteY21" fmla="*/ 14933 h 62187"/>
              <a:gd name="connsiteX22" fmla="*/ 12231 w 46873"/>
              <a:gd name="connsiteY22" fmla="*/ 0 h 62187"/>
              <a:gd name="connsiteX0" fmla="*/ 12231 w 48992"/>
              <a:gd name="connsiteY0" fmla="*/ 0 h 62033"/>
              <a:gd name="connsiteX1" fmla="*/ 12196 w 48992"/>
              <a:gd name="connsiteY1" fmla="*/ 157 h 62033"/>
              <a:gd name="connsiteX2" fmla="*/ 45956 w 48992"/>
              <a:gd name="connsiteY2" fmla="*/ 55189 h 62033"/>
              <a:gd name="connsiteX3" fmla="*/ 45757 w 48992"/>
              <a:gd name="connsiteY3" fmla="*/ 60549 h 62033"/>
              <a:gd name="connsiteX4" fmla="*/ 31569 w 48992"/>
              <a:gd name="connsiteY4" fmla="*/ 61821 h 62033"/>
              <a:gd name="connsiteX5" fmla="*/ 36790 w 48992"/>
              <a:gd name="connsiteY5" fmla="*/ 56910 h 62033"/>
              <a:gd name="connsiteX6" fmla="*/ 28855 w 48992"/>
              <a:gd name="connsiteY6" fmla="*/ 58456 h 62033"/>
              <a:gd name="connsiteX7" fmla="*/ 33247 w 48992"/>
              <a:gd name="connsiteY7" fmla="*/ 55614 h 62033"/>
              <a:gd name="connsiteX8" fmla="*/ 26073 w 48992"/>
              <a:gd name="connsiteY8" fmla="*/ 53052 h 62033"/>
              <a:gd name="connsiteX9" fmla="*/ 30337 w 48992"/>
              <a:gd name="connsiteY9" fmla="*/ 50441 h 62033"/>
              <a:gd name="connsiteX10" fmla="*/ 23088 w 48992"/>
              <a:gd name="connsiteY10" fmla="*/ 48197 h 62033"/>
              <a:gd name="connsiteX11" fmla="*/ 26065 w 48992"/>
              <a:gd name="connsiteY11" fmla="*/ 44804 h 62033"/>
              <a:gd name="connsiteX12" fmla="*/ 17980 w 48992"/>
              <a:gd name="connsiteY12" fmla="*/ 40849 h 62033"/>
              <a:gd name="connsiteX13" fmla="*/ 20992 w 48992"/>
              <a:gd name="connsiteY13" fmla="*/ 39004 h 62033"/>
              <a:gd name="connsiteX14" fmla="*/ 14759 w 48992"/>
              <a:gd name="connsiteY14" fmla="*/ 34995 h 62033"/>
              <a:gd name="connsiteX15" fmla="*/ 17448 w 48992"/>
              <a:gd name="connsiteY15" fmla="*/ 34376 h 62033"/>
              <a:gd name="connsiteX16" fmla="*/ 11740 w 48992"/>
              <a:gd name="connsiteY16" fmla="*/ 30257 h 62033"/>
              <a:gd name="connsiteX17" fmla="*/ 15571 w 48992"/>
              <a:gd name="connsiteY17" fmla="*/ 30446 h 62033"/>
              <a:gd name="connsiteX18" fmla="*/ 9724 w 48992"/>
              <a:gd name="connsiteY18" fmla="*/ 26515 h 62033"/>
              <a:gd name="connsiteX19" fmla="*/ 13335 w 48992"/>
              <a:gd name="connsiteY19" fmla="*/ 25774 h 62033"/>
              <a:gd name="connsiteX20" fmla="*/ 6167 w 48992"/>
              <a:gd name="connsiteY20" fmla="*/ 21277 h 62033"/>
              <a:gd name="connsiteX21" fmla="*/ 9739 w 48992"/>
              <a:gd name="connsiteY21" fmla="*/ 20342 h 62033"/>
              <a:gd name="connsiteX22" fmla="*/ 0 w 48992"/>
              <a:gd name="connsiteY22" fmla="*/ 14933 h 62033"/>
              <a:gd name="connsiteX23" fmla="*/ 12231 w 48992"/>
              <a:gd name="connsiteY23" fmla="*/ 0 h 62033"/>
              <a:gd name="connsiteX0" fmla="*/ 12231 w 48136"/>
              <a:gd name="connsiteY0" fmla="*/ 0 h 61931"/>
              <a:gd name="connsiteX1" fmla="*/ 12196 w 48136"/>
              <a:gd name="connsiteY1" fmla="*/ 157 h 61931"/>
              <a:gd name="connsiteX2" fmla="*/ 45956 w 48136"/>
              <a:gd name="connsiteY2" fmla="*/ 55189 h 61931"/>
              <a:gd name="connsiteX3" fmla="*/ 42501 w 48136"/>
              <a:gd name="connsiteY3" fmla="*/ 59282 h 61931"/>
              <a:gd name="connsiteX4" fmla="*/ 31569 w 48136"/>
              <a:gd name="connsiteY4" fmla="*/ 61821 h 61931"/>
              <a:gd name="connsiteX5" fmla="*/ 36790 w 48136"/>
              <a:gd name="connsiteY5" fmla="*/ 56910 h 61931"/>
              <a:gd name="connsiteX6" fmla="*/ 28855 w 48136"/>
              <a:gd name="connsiteY6" fmla="*/ 58456 h 61931"/>
              <a:gd name="connsiteX7" fmla="*/ 33247 w 48136"/>
              <a:gd name="connsiteY7" fmla="*/ 55614 h 61931"/>
              <a:gd name="connsiteX8" fmla="*/ 26073 w 48136"/>
              <a:gd name="connsiteY8" fmla="*/ 53052 h 61931"/>
              <a:gd name="connsiteX9" fmla="*/ 30337 w 48136"/>
              <a:gd name="connsiteY9" fmla="*/ 50441 h 61931"/>
              <a:gd name="connsiteX10" fmla="*/ 23088 w 48136"/>
              <a:gd name="connsiteY10" fmla="*/ 48197 h 61931"/>
              <a:gd name="connsiteX11" fmla="*/ 26065 w 48136"/>
              <a:gd name="connsiteY11" fmla="*/ 44804 h 61931"/>
              <a:gd name="connsiteX12" fmla="*/ 17980 w 48136"/>
              <a:gd name="connsiteY12" fmla="*/ 40849 h 61931"/>
              <a:gd name="connsiteX13" fmla="*/ 20992 w 48136"/>
              <a:gd name="connsiteY13" fmla="*/ 39004 h 61931"/>
              <a:gd name="connsiteX14" fmla="*/ 14759 w 48136"/>
              <a:gd name="connsiteY14" fmla="*/ 34995 h 61931"/>
              <a:gd name="connsiteX15" fmla="*/ 17448 w 48136"/>
              <a:gd name="connsiteY15" fmla="*/ 34376 h 61931"/>
              <a:gd name="connsiteX16" fmla="*/ 11740 w 48136"/>
              <a:gd name="connsiteY16" fmla="*/ 30257 h 61931"/>
              <a:gd name="connsiteX17" fmla="*/ 15571 w 48136"/>
              <a:gd name="connsiteY17" fmla="*/ 30446 h 61931"/>
              <a:gd name="connsiteX18" fmla="*/ 9724 w 48136"/>
              <a:gd name="connsiteY18" fmla="*/ 26515 h 61931"/>
              <a:gd name="connsiteX19" fmla="*/ 13335 w 48136"/>
              <a:gd name="connsiteY19" fmla="*/ 25774 h 61931"/>
              <a:gd name="connsiteX20" fmla="*/ 6167 w 48136"/>
              <a:gd name="connsiteY20" fmla="*/ 21277 h 61931"/>
              <a:gd name="connsiteX21" fmla="*/ 9739 w 48136"/>
              <a:gd name="connsiteY21" fmla="*/ 20342 h 61931"/>
              <a:gd name="connsiteX22" fmla="*/ 0 w 48136"/>
              <a:gd name="connsiteY22" fmla="*/ 14933 h 61931"/>
              <a:gd name="connsiteX23" fmla="*/ 12231 w 48136"/>
              <a:gd name="connsiteY23" fmla="*/ 0 h 61931"/>
              <a:gd name="connsiteX0" fmla="*/ 12231 w 42501"/>
              <a:gd name="connsiteY0" fmla="*/ 0 h 61931"/>
              <a:gd name="connsiteX1" fmla="*/ 12196 w 42501"/>
              <a:gd name="connsiteY1" fmla="*/ 157 h 61931"/>
              <a:gd name="connsiteX2" fmla="*/ 42501 w 42501"/>
              <a:gd name="connsiteY2" fmla="*/ 59282 h 61931"/>
              <a:gd name="connsiteX3" fmla="*/ 31569 w 42501"/>
              <a:gd name="connsiteY3" fmla="*/ 61821 h 61931"/>
              <a:gd name="connsiteX4" fmla="*/ 36790 w 42501"/>
              <a:gd name="connsiteY4" fmla="*/ 56910 h 61931"/>
              <a:gd name="connsiteX5" fmla="*/ 28855 w 42501"/>
              <a:gd name="connsiteY5" fmla="*/ 58456 h 61931"/>
              <a:gd name="connsiteX6" fmla="*/ 33247 w 42501"/>
              <a:gd name="connsiteY6" fmla="*/ 55614 h 61931"/>
              <a:gd name="connsiteX7" fmla="*/ 26073 w 42501"/>
              <a:gd name="connsiteY7" fmla="*/ 53052 h 61931"/>
              <a:gd name="connsiteX8" fmla="*/ 30337 w 42501"/>
              <a:gd name="connsiteY8" fmla="*/ 50441 h 61931"/>
              <a:gd name="connsiteX9" fmla="*/ 23088 w 42501"/>
              <a:gd name="connsiteY9" fmla="*/ 48197 h 61931"/>
              <a:gd name="connsiteX10" fmla="*/ 26065 w 42501"/>
              <a:gd name="connsiteY10" fmla="*/ 44804 h 61931"/>
              <a:gd name="connsiteX11" fmla="*/ 17980 w 42501"/>
              <a:gd name="connsiteY11" fmla="*/ 40849 h 61931"/>
              <a:gd name="connsiteX12" fmla="*/ 20992 w 42501"/>
              <a:gd name="connsiteY12" fmla="*/ 39004 h 61931"/>
              <a:gd name="connsiteX13" fmla="*/ 14759 w 42501"/>
              <a:gd name="connsiteY13" fmla="*/ 34995 h 61931"/>
              <a:gd name="connsiteX14" fmla="*/ 17448 w 42501"/>
              <a:gd name="connsiteY14" fmla="*/ 34376 h 61931"/>
              <a:gd name="connsiteX15" fmla="*/ 11740 w 42501"/>
              <a:gd name="connsiteY15" fmla="*/ 30257 h 61931"/>
              <a:gd name="connsiteX16" fmla="*/ 15571 w 42501"/>
              <a:gd name="connsiteY16" fmla="*/ 30446 h 61931"/>
              <a:gd name="connsiteX17" fmla="*/ 9724 w 42501"/>
              <a:gd name="connsiteY17" fmla="*/ 26515 h 61931"/>
              <a:gd name="connsiteX18" fmla="*/ 13335 w 42501"/>
              <a:gd name="connsiteY18" fmla="*/ 25774 h 61931"/>
              <a:gd name="connsiteX19" fmla="*/ 6167 w 42501"/>
              <a:gd name="connsiteY19" fmla="*/ 21277 h 61931"/>
              <a:gd name="connsiteX20" fmla="*/ 9739 w 42501"/>
              <a:gd name="connsiteY20" fmla="*/ 20342 h 61931"/>
              <a:gd name="connsiteX21" fmla="*/ 0 w 42501"/>
              <a:gd name="connsiteY21" fmla="*/ 14933 h 61931"/>
              <a:gd name="connsiteX22" fmla="*/ 12231 w 42501"/>
              <a:gd name="connsiteY22" fmla="*/ 0 h 61931"/>
              <a:gd name="connsiteX0" fmla="*/ 12231 w 45917"/>
              <a:gd name="connsiteY0" fmla="*/ 0 h 61863"/>
              <a:gd name="connsiteX1" fmla="*/ 12196 w 45917"/>
              <a:gd name="connsiteY1" fmla="*/ 157 h 61863"/>
              <a:gd name="connsiteX2" fmla="*/ 45917 w 45917"/>
              <a:gd name="connsiteY2" fmla="*/ 55203 h 61863"/>
              <a:gd name="connsiteX3" fmla="*/ 31569 w 45917"/>
              <a:gd name="connsiteY3" fmla="*/ 61821 h 61863"/>
              <a:gd name="connsiteX4" fmla="*/ 36790 w 45917"/>
              <a:gd name="connsiteY4" fmla="*/ 56910 h 61863"/>
              <a:gd name="connsiteX5" fmla="*/ 28855 w 45917"/>
              <a:gd name="connsiteY5" fmla="*/ 58456 h 61863"/>
              <a:gd name="connsiteX6" fmla="*/ 33247 w 45917"/>
              <a:gd name="connsiteY6" fmla="*/ 55614 h 61863"/>
              <a:gd name="connsiteX7" fmla="*/ 26073 w 45917"/>
              <a:gd name="connsiteY7" fmla="*/ 53052 h 61863"/>
              <a:gd name="connsiteX8" fmla="*/ 30337 w 45917"/>
              <a:gd name="connsiteY8" fmla="*/ 50441 h 61863"/>
              <a:gd name="connsiteX9" fmla="*/ 23088 w 45917"/>
              <a:gd name="connsiteY9" fmla="*/ 48197 h 61863"/>
              <a:gd name="connsiteX10" fmla="*/ 26065 w 45917"/>
              <a:gd name="connsiteY10" fmla="*/ 44804 h 61863"/>
              <a:gd name="connsiteX11" fmla="*/ 17980 w 45917"/>
              <a:gd name="connsiteY11" fmla="*/ 40849 h 61863"/>
              <a:gd name="connsiteX12" fmla="*/ 20992 w 45917"/>
              <a:gd name="connsiteY12" fmla="*/ 39004 h 61863"/>
              <a:gd name="connsiteX13" fmla="*/ 14759 w 45917"/>
              <a:gd name="connsiteY13" fmla="*/ 34995 h 61863"/>
              <a:gd name="connsiteX14" fmla="*/ 17448 w 45917"/>
              <a:gd name="connsiteY14" fmla="*/ 34376 h 61863"/>
              <a:gd name="connsiteX15" fmla="*/ 11740 w 45917"/>
              <a:gd name="connsiteY15" fmla="*/ 30257 h 61863"/>
              <a:gd name="connsiteX16" fmla="*/ 15571 w 45917"/>
              <a:gd name="connsiteY16" fmla="*/ 30446 h 61863"/>
              <a:gd name="connsiteX17" fmla="*/ 9724 w 45917"/>
              <a:gd name="connsiteY17" fmla="*/ 26515 h 61863"/>
              <a:gd name="connsiteX18" fmla="*/ 13335 w 45917"/>
              <a:gd name="connsiteY18" fmla="*/ 25774 h 61863"/>
              <a:gd name="connsiteX19" fmla="*/ 6167 w 45917"/>
              <a:gd name="connsiteY19" fmla="*/ 21277 h 61863"/>
              <a:gd name="connsiteX20" fmla="*/ 9739 w 45917"/>
              <a:gd name="connsiteY20" fmla="*/ 20342 h 61863"/>
              <a:gd name="connsiteX21" fmla="*/ 0 w 45917"/>
              <a:gd name="connsiteY21" fmla="*/ 14933 h 61863"/>
              <a:gd name="connsiteX22" fmla="*/ 12231 w 45917"/>
              <a:gd name="connsiteY22" fmla="*/ 0 h 61863"/>
              <a:gd name="connsiteX0" fmla="*/ 12231 w 45917"/>
              <a:gd name="connsiteY0" fmla="*/ 0 h 61888"/>
              <a:gd name="connsiteX1" fmla="*/ 12196 w 45917"/>
              <a:gd name="connsiteY1" fmla="*/ 157 h 61888"/>
              <a:gd name="connsiteX2" fmla="*/ 45917 w 45917"/>
              <a:gd name="connsiteY2" fmla="*/ 55203 h 61888"/>
              <a:gd name="connsiteX3" fmla="*/ 31569 w 45917"/>
              <a:gd name="connsiteY3" fmla="*/ 61821 h 61888"/>
              <a:gd name="connsiteX4" fmla="*/ 28855 w 45917"/>
              <a:gd name="connsiteY4" fmla="*/ 58456 h 61888"/>
              <a:gd name="connsiteX5" fmla="*/ 33247 w 45917"/>
              <a:gd name="connsiteY5" fmla="*/ 55614 h 61888"/>
              <a:gd name="connsiteX6" fmla="*/ 26073 w 45917"/>
              <a:gd name="connsiteY6" fmla="*/ 53052 h 61888"/>
              <a:gd name="connsiteX7" fmla="*/ 30337 w 45917"/>
              <a:gd name="connsiteY7" fmla="*/ 50441 h 61888"/>
              <a:gd name="connsiteX8" fmla="*/ 23088 w 45917"/>
              <a:gd name="connsiteY8" fmla="*/ 48197 h 61888"/>
              <a:gd name="connsiteX9" fmla="*/ 26065 w 45917"/>
              <a:gd name="connsiteY9" fmla="*/ 44804 h 61888"/>
              <a:gd name="connsiteX10" fmla="*/ 17980 w 45917"/>
              <a:gd name="connsiteY10" fmla="*/ 40849 h 61888"/>
              <a:gd name="connsiteX11" fmla="*/ 20992 w 45917"/>
              <a:gd name="connsiteY11" fmla="*/ 39004 h 61888"/>
              <a:gd name="connsiteX12" fmla="*/ 14759 w 45917"/>
              <a:gd name="connsiteY12" fmla="*/ 34995 h 61888"/>
              <a:gd name="connsiteX13" fmla="*/ 17448 w 45917"/>
              <a:gd name="connsiteY13" fmla="*/ 34376 h 61888"/>
              <a:gd name="connsiteX14" fmla="*/ 11740 w 45917"/>
              <a:gd name="connsiteY14" fmla="*/ 30257 h 61888"/>
              <a:gd name="connsiteX15" fmla="*/ 15571 w 45917"/>
              <a:gd name="connsiteY15" fmla="*/ 30446 h 61888"/>
              <a:gd name="connsiteX16" fmla="*/ 9724 w 45917"/>
              <a:gd name="connsiteY16" fmla="*/ 26515 h 61888"/>
              <a:gd name="connsiteX17" fmla="*/ 13335 w 45917"/>
              <a:gd name="connsiteY17" fmla="*/ 25774 h 61888"/>
              <a:gd name="connsiteX18" fmla="*/ 6167 w 45917"/>
              <a:gd name="connsiteY18" fmla="*/ 21277 h 61888"/>
              <a:gd name="connsiteX19" fmla="*/ 9739 w 45917"/>
              <a:gd name="connsiteY19" fmla="*/ 20342 h 61888"/>
              <a:gd name="connsiteX20" fmla="*/ 0 w 45917"/>
              <a:gd name="connsiteY20" fmla="*/ 14933 h 61888"/>
              <a:gd name="connsiteX21" fmla="*/ 12231 w 45917"/>
              <a:gd name="connsiteY21" fmla="*/ 0 h 61888"/>
              <a:gd name="connsiteX0" fmla="*/ 12231 w 46211"/>
              <a:gd name="connsiteY0" fmla="*/ 0 h 60541"/>
              <a:gd name="connsiteX1" fmla="*/ 12196 w 46211"/>
              <a:gd name="connsiteY1" fmla="*/ 157 h 60541"/>
              <a:gd name="connsiteX2" fmla="*/ 45917 w 46211"/>
              <a:gd name="connsiteY2" fmla="*/ 55203 h 60541"/>
              <a:gd name="connsiteX3" fmla="*/ 28855 w 46211"/>
              <a:gd name="connsiteY3" fmla="*/ 58456 h 60541"/>
              <a:gd name="connsiteX4" fmla="*/ 33247 w 46211"/>
              <a:gd name="connsiteY4" fmla="*/ 55614 h 60541"/>
              <a:gd name="connsiteX5" fmla="*/ 26073 w 46211"/>
              <a:gd name="connsiteY5" fmla="*/ 53052 h 60541"/>
              <a:gd name="connsiteX6" fmla="*/ 30337 w 46211"/>
              <a:gd name="connsiteY6" fmla="*/ 50441 h 60541"/>
              <a:gd name="connsiteX7" fmla="*/ 23088 w 46211"/>
              <a:gd name="connsiteY7" fmla="*/ 48197 h 60541"/>
              <a:gd name="connsiteX8" fmla="*/ 26065 w 46211"/>
              <a:gd name="connsiteY8" fmla="*/ 44804 h 60541"/>
              <a:gd name="connsiteX9" fmla="*/ 17980 w 46211"/>
              <a:gd name="connsiteY9" fmla="*/ 40849 h 60541"/>
              <a:gd name="connsiteX10" fmla="*/ 20992 w 46211"/>
              <a:gd name="connsiteY10" fmla="*/ 39004 h 60541"/>
              <a:gd name="connsiteX11" fmla="*/ 14759 w 46211"/>
              <a:gd name="connsiteY11" fmla="*/ 34995 h 60541"/>
              <a:gd name="connsiteX12" fmla="*/ 17448 w 46211"/>
              <a:gd name="connsiteY12" fmla="*/ 34376 h 60541"/>
              <a:gd name="connsiteX13" fmla="*/ 11740 w 46211"/>
              <a:gd name="connsiteY13" fmla="*/ 30257 h 60541"/>
              <a:gd name="connsiteX14" fmla="*/ 15571 w 46211"/>
              <a:gd name="connsiteY14" fmla="*/ 30446 h 60541"/>
              <a:gd name="connsiteX15" fmla="*/ 9724 w 46211"/>
              <a:gd name="connsiteY15" fmla="*/ 26515 h 60541"/>
              <a:gd name="connsiteX16" fmla="*/ 13335 w 46211"/>
              <a:gd name="connsiteY16" fmla="*/ 25774 h 60541"/>
              <a:gd name="connsiteX17" fmla="*/ 6167 w 46211"/>
              <a:gd name="connsiteY17" fmla="*/ 21277 h 60541"/>
              <a:gd name="connsiteX18" fmla="*/ 9739 w 46211"/>
              <a:gd name="connsiteY18" fmla="*/ 20342 h 60541"/>
              <a:gd name="connsiteX19" fmla="*/ 0 w 46211"/>
              <a:gd name="connsiteY19" fmla="*/ 14933 h 60541"/>
              <a:gd name="connsiteX20" fmla="*/ 12231 w 46211"/>
              <a:gd name="connsiteY20" fmla="*/ 0 h 60541"/>
              <a:gd name="connsiteX0" fmla="*/ 12231 w 46211"/>
              <a:gd name="connsiteY0" fmla="*/ 0 h 60541"/>
              <a:gd name="connsiteX1" fmla="*/ 12196 w 46211"/>
              <a:gd name="connsiteY1" fmla="*/ 157 h 60541"/>
              <a:gd name="connsiteX2" fmla="*/ 45917 w 46211"/>
              <a:gd name="connsiteY2" fmla="*/ 55203 h 60541"/>
              <a:gd name="connsiteX3" fmla="*/ 28855 w 46211"/>
              <a:gd name="connsiteY3" fmla="*/ 58456 h 60541"/>
              <a:gd name="connsiteX4" fmla="*/ 33247 w 46211"/>
              <a:gd name="connsiteY4" fmla="*/ 55614 h 60541"/>
              <a:gd name="connsiteX5" fmla="*/ 26073 w 46211"/>
              <a:gd name="connsiteY5" fmla="*/ 53052 h 60541"/>
              <a:gd name="connsiteX6" fmla="*/ 30337 w 46211"/>
              <a:gd name="connsiteY6" fmla="*/ 50441 h 60541"/>
              <a:gd name="connsiteX7" fmla="*/ 23088 w 46211"/>
              <a:gd name="connsiteY7" fmla="*/ 48197 h 60541"/>
              <a:gd name="connsiteX8" fmla="*/ 24554 w 46211"/>
              <a:gd name="connsiteY8" fmla="*/ 44975 h 60541"/>
              <a:gd name="connsiteX9" fmla="*/ 17980 w 46211"/>
              <a:gd name="connsiteY9" fmla="*/ 40849 h 60541"/>
              <a:gd name="connsiteX10" fmla="*/ 20992 w 46211"/>
              <a:gd name="connsiteY10" fmla="*/ 39004 h 60541"/>
              <a:gd name="connsiteX11" fmla="*/ 14759 w 46211"/>
              <a:gd name="connsiteY11" fmla="*/ 34995 h 60541"/>
              <a:gd name="connsiteX12" fmla="*/ 17448 w 46211"/>
              <a:gd name="connsiteY12" fmla="*/ 34376 h 60541"/>
              <a:gd name="connsiteX13" fmla="*/ 11740 w 46211"/>
              <a:gd name="connsiteY13" fmla="*/ 30257 h 60541"/>
              <a:gd name="connsiteX14" fmla="*/ 15571 w 46211"/>
              <a:gd name="connsiteY14" fmla="*/ 30446 h 60541"/>
              <a:gd name="connsiteX15" fmla="*/ 9724 w 46211"/>
              <a:gd name="connsiteY15" fmla="*/ 26515 h 60541"/>
              <a:gd name="connsiteX16" fmla="*/ 13335 w 46211"/>
              <a:gd name="connsiteY16" fmla="*/ 25774 h 60541"/>
              <a:gd name="connsiteX17" fmla="*/ 6167 w 46211"/>
              <a:gd name="connsiteY17" fmla="*/ 21277 h 60541"/>
              <a:gd name="connsiteX18" fmla="*/ 9739 w 46211"/>
              <a:gd name="connsiteY18" fmla="*/ 20342 h 60541"/>
              <a:gd name="connsiteX19" fmla="*/ 0 w 46211"/>
              <a:gd name="connsiteY19" fmla="*/ 14933 h 60541"/>
              <a:gd name="connsiteX20" fmla="*/ 12231 w 46211"/>
              <a:gd name="connsiteY20" fmla="*/ 0 h 60541"/>
              <a:gd name="connsiteX0" fmla="*/ 12231 w 46211"/>
              <a:gd name="connsiteY0" fmla="*/ 0 h 60541"/>
              <a:gd name="connsiteX1" fmla="*/ 12196 w 46211"/>
              <a:gd name="connsiteY1" fmla="*/ 157 h 60541"/>
              <a:gd name="connsiteX2" fmla="*/ 45917 w 46211"/>
              <a:gd name="connsiteY2" fmla="*/ 55203 h 60541"/>
              <a:gd name="connsiteX3" fmla="*/ 28855 w 46211"/>
              <a:gd name="connsiteY3" fmla="*/ 58456 h 60541"/>
              <a:gd name="connsiteX4" fmla="*/ 33247 w 46211"/>
              <a:gd name="connsiteY4" fmla="*/ 55614 h 60541"/>
              <a:gd name="connsiteX5" fmla="*/ 26073 w 46211"/>
              <a:gd name="connsiteY5" fmla="*/ 53052 h 60541"/>
              <a:gd name="connsiteX6" fmla="*/ 30337 w 46211"/>
              <a:gd name="connsiteY6" fmla="*/ 50441 h 60541"/>
              <a:gd name="connsiteX7" fmla="*/ 21497 w 46211"/>
              <a:gd name="connsiteY7" fmla="*/ 46572 h 60541"/>
              <a:gd name="connsiteX8" fmla="*/ 24554 w 46211"/>
              <a:gd name="connsiteY8" fmla="*/ 44975 h 60541"/>
              <a:gd name="connsiteX9" fmla="*/ 17980 w 46211"/>
              <a:gd name="connsiteY9" fmla="*/ 40849 h 60541"/>
              <a:gd name="connsiteX10" fmla="*/ 20992 w 46211"/>
              <a:gd name="connsiteY10" fmla="*/ 39004 h 60541"/>
              <a:gd name="connsiteX11" fmla="*/ 14759 w 46211"/>
              <a:gd name="connsiteY11" fmla="*/ 34995 h 60541"/>
              <a:gd name="connsiteX12" fmla="*/ 17448 w 46211"/>
              <a:gd name="connsiteY12" fmla="*/ 34376 h 60541"/>
              <a:gd name="connsiteX13" fmla="*/ 11740 w 46211"/>
              <a:gd name="connsiteY13" fmla="*/ 30257 h 60541"/>
              <a:gd name="connsiteX14" fmla="*/ 15571 w 46211"/>
              <a:gd name="connsiteY14" fmla="*/ 30446 h 60541"/>
              <a:gd name="connsiteX15" fmla="*/ 9724 w 46211"/>
              <a:gd name="connsiteY15" fmla="*/ 26515 h 60541"/>
              <a:gd name="connsiteX16" fmla="*/ 13335 w 46211"/>
              <a:gd name="connsiteY16" fmla="*/ 25774 h 60541"/>
              <a:gd name="connsiteX17" fmla="*/ 6167 w 46211"/>
              <a:gd name="connsiteY17" fmla="*/ 21277 h 60541"/>
              <a:gd name="connsiteX18" fmla="*/ 9739 w 46211"/>
              <a:gd name="connsiteY18" fmla="*/ 20342 h 60541"/>
              <a:gd name="connsiteX19" fmla="*/ 0 w 46211"/>
              <a:gd name="connsiteY19" fmla="*/ 14933 h 60541"/>
              <a:gd name="connsiteX20" fmla="*/ 12231 w 46211"/>
              <a:gd name="connsiteY20" fmla="*/ 0 h 60541"/>
              <a:gd name="connsiteX0" fmla="*/ 12231 w 46211"/>
              <a:gd name="connsiteY0" fmla="*/ 0 h 60541"/>
              <a:gd name="connsiteX1" fmla="*/ 12196 w 46211"/>
              <a:gd name="connsiteY1" fmla="*/ 157 h 60541"/>
              <a:gd name="connsiteX2" fmla="*/ 45917 w 46211"/>
              <a:gd name="connsiteY2" fmla="*/ 55203 h 60541"/>
              <a:gd name="connsiteX3" fmla="*/ 28855 w 46211"/>
              <a:gd name="connsiteY3" fmla="*/ 58456 h 60541"/>
              <a:gd name="connsiteX4" fmla="*/ 33247 w 46211"/>
              <a:gd name="connsiteY4" fmla="*/ 55614 h 60541"/>
              <a:gd name="connsiteX5" fmla="*/ 26073 w 46211"/>
              <a:gd name="connsiteY5" fmla="*/ 53052 h 60541"/>
              <a:gd name="connsiteX6" fmla="*/ 28262 w 46211"/>
              <a:gd name="connsiteY6" fmla="*/ 50920 h 60541"/>
              <a:gd name="connsiteX7" fmla="*/ 21497 w 46211"/>
              <a:gd name="connsiteY7" fmla="*/ 46572 h 60541"/>
              <a:gd name="connsiteX8" fmla="*/ 24554 w 46211"/>
              <a:gd name="connsiteY8" fmla="*/ 44975 h 60541"/>
              <a:gd name="connsiteX9" fmla="*/ 17980 w 46211"/>
              <a:gd name="connsiteY9" fmla="*/ 40849 h 60541"/>
              <a:gd name="connsiteX10" fmla="*/ 20992 w 46211"/>
              <a:gd name="connsiteY10" fmla="*/ 39004 h 60541"/>
              <a:gd name="connsiteX11" fmla="*/ 14759 w 46211"/>
              <a:gd name="connsiteY11" fmla="*/ 34995 h 60541"/>
              <a:gd name="connsiteX12" fmla="*/ 17448 w 46211"/>
              <a:gd name="connsiteY12" fmla="*/ 34376 h 60541"/>
              <a:gd name="connsiteX13" fmla="*/ 11740 w 46211"/>
              <a:gd name="connsiteY13" fmla="*/ 30257 h 60541"/>
              <a:gd name="connsiteX14" fmla="*/ 15571 w 46211"/>
              <a:gd name="connsiteY14" fmla="*/ 30446 h 60541"/>
              <a:gd name="connsiteX15" fmla="*/ 9724 w 46211"/>
              <a:gd name="connsiteY15" fmla="*/ 26515 h 60541"/>
              <a:gd name="connsiteX16" fmla="*/ 13335 w 46211"/>
              <a:gd name="connsiteY16" fmla="*/ 25774 h 60541"/>
              <a:gd name="connsiteX17" fmla="*/ 6167 w 46211"/>
              <a:gd name="connsiteY17" fmla="*/ 21277 h 60541"/>
              <a:gd name="connsiteX18" fmla="*/ 9739 w 46211"/>
              <a:gd name="connsiteY18" fmla="*/ 20342 h 60541"/>
              <a:gd name="connsiteX19" fmla="*/ 0 w 46211"/>
              <a:gd name="connsiteY19" fmla="*/ 14933 h 60541"/>
              <a:gd name="connsiteX20" fmla="*/ 12231 w 46211"/>
              <a:gd name="connsiteY20" fmla="*/ 0 h 60541"/>
              <a:gd name="connsiteX0" fmla="*/ 12231 w 46211"/>
              <a:gd name="connsiteY0" fmla="*/ 0 h 60541"/>
              <a:gd name="connsiteX1" fmla="*/ 12196 w 46211"/>
              <a:gd name="connsiteY1" fmla="*/ 157 h 60541"/>
              <a:gd name="connsiteX2" fmla="*/ 45917 w 46211"/>
              <a:gd name="connsiteY2" fmla="*/ 55203 h 60541"/>
              <a:gd name="connsiteX3" fmla="*/ 28855 w 46211"/>
              <a:gd name="connsiteY3" fmla="*/ 58456 h 60541"/>
              <a:gd name="connsiteX4" fmla="*/ 31365 w 46211"/>
              <a:gd name="connsiteY4" fmla="*/ 55706 h 60541"/>
              <a:gd name="connsiteX5" fmla="*/ 26073 w 46211"/>
              <a:gd name="connsiteY5" fmla="*/ 53052 h 60541"/>
              <a:gd name="connsiteX6" fmla="*/ 28262 w 46211"/>
              <a:gd name="connsiteY6" fmla="*/ 50920 h 60541"/>
              <a:gd name="connsiteX7" fmla="*/ 21497 w 46211"/>
              <a:gd name="connsiteY7" fmla="*/ 46572 h 60541"/>
              <a:gd name="connsiteX8" fmla="*/ 24554 w 46211"/>
              <a:gd name="connsiteY8" fmla="*/ 44975 h 60541"/>
              <a:gd name="connsiteX9" fmla="*/ 17980 w 46211"/>
              <a:gd name="connsiteY9" fmla="*/ 40849 h 60541"/>
              <a:gd name="connsiteX10" fmla="*/ 20992 w 46211"/>
              <a:gd name="connsiteY10" fmla="*/ 39004 h 60541"/>
              <a:gd name="connsiteX11" fmla="*/ 14759 w 46211"/>
              <a:gd name="connsiteY11" fmla="*/ 34995 h 60541"/>
              <a:gd name="connsiteX12" fmla="*/ 17448 w 46211"/>
              <a:gd name="connsiteY12" fmla="*/ 34376 h 60541"/>
              <a:gd name="connsiteX13" fmla="*/ 11740 w 46211"/>
              <a:gd name="connsiteY13" fmla="*/ 30257 h 60541"/>
              <a:gd name="connsiteX14" fmla="*/ 15571 w 46211"/>
              <a:gd name="connsiteY14" fmla="*/ 30446 h 60541"/>
              <a:gd name="connsiteX15" fmla="*/ 9724 w 46211"/>
              <a:gd name="connsiteY15" fmla="*/ 26515 h 60541"/>
              <a:gd name="connsiteX16" fmla="*/ 13335 w 46211"/>
              <a:gd name="connsiteY16" fmla="*/ 25774 h 60541"/>
              <a:gd name="connsiteX17" fmla="*/ 6167 w 46211"/>
              <a:gd name="connsiteY17" fmla="*/ 21277 h 60541"/>
              <a:gd name="connsiteX18" fmla="*/ 9739 w 46211"/>
              <a:gd name="connsiteY18" fmla="*/ 20342 h 60541"/>
              <a:gd name="connsiteX19" fmla="*/ 0 w 46211"/>
              <a:gd name="connsiteY19" fmla="*/ 14933 h 60541"/>
              <a:gd name="connsiteX20" fmla="*/ 12231 w 46211"/>
              <a:gd name="connsiteY20" fmla="*/ 0 h 60541"/>
              <a:gd name="connsiteX0" fmla="*/ 11426 w 45406"/>
              <a:gd name="connsiteY0" fmla="*/ 0 h 60541"/>
              <a:gd name="connsiteX1" fmla="*/ 11391 w 45406"/>
              <a:gd name="connsiteY1" fmla="*/ 157 h 60541"/>
              <a:gd name="connsiteX2" fmla="*/ 45112 w 45406"/>
              <a:gd name="connsiteY2" fmla="*/ 55203 h 60541"/>
              <a:gd name="connsiteX3" fmla="*/ 28050 w 45406"/>
              <a:gd name="connsiteY3" fmla="*/ 58456 h 60541"/>
              <a:gd name="connsiteX4" fmla="*/ 30560 w 45406"/>
              <a:gd name="connsiteY4" fmla="*/ 55706 h 60541"/>
              <a:gd name="connsiteX5" fmla="*/ 25268 w 45406"/>
              <a:gd name="connsiteY5" fmla="*/ 53052 h 60541"/>
              <a:gd name="connsiteX6" fmla="*/ 27457 w 45406"/>
              <a:gd name="connsiteY6" fmla="*/ 50920 h 60541"/>
              <a:gd name="connsiteX7" fmla="*/ 20692 w 45406"/>
              <a:gd name="connsiteY7" fmla="*/ 46572 h 60541"/>
              <a:gd name="connsiteX8" fmla="*/ 23749 w 45406"/>
              <a:gd name="connsiteY8" fmla="*/ 44975 h 60541"/>
              <a:gd name="connsiteX9" fmla="*/ 17175 w 45406"/>
              <a:gd name="connsiteY9" fmla="*/ 40849 h 60541"/>
              <a:gd name="connsiteX10" fmla="*/ 20187 w 45406"/>
              <a:gd name="connsiteY10" fmla="*/ 39004 h 60541"/>
              <a:gd name="connsiteX11" fmla="*/ 13954 w 45406"/>
              <a:gd name="connsiteY11" fmla="*/ 34995 h 60541"/>
              <a:gd name="connsiteX12" fmla="*/ 16643 w 45406"/>
              <a:gd name="connsiteY12" fmla="*/ 34376 h 60541"/>
              <a:gd name="connsiteX13" fmla="*/ 10935 w 45406"/>
              <a:gd name="connsiteY13" fmla="*/ 30257 h 60541"/>
              <a:gd name="connsiteX14" fmla="*/ 14766 w 45406"/>
              <a:gd name="connsiteY14" fmla="*/ 30446 h 60541"/>
              <a:gd name="connsiteX15" fmla="*/ 8919 w 45406"/>
              <a:gd name="connsiteY15" fmla="*/ 26515 h 60541"/>
              <a:gd name="connsiteX16" fmla="*/ 12530 w 45406"/>
              <a:gd name="connsiteY16" fmla="*/ 25774 h 60541"/>
              <a:gd name="connsiteX17" fmla="*/ 5362 w 45406"/>
              <a:gd name="connsiteY17" fmla="*/ 21277 h 60541"/>
              <a:gd name="connsiteX18" fmla="*/ 8934 w 45406"/>
              <a:gd name="connsiteY18" fmla="*/ 20342 h 60541"/>
              <a:gd name="connsiteX19" fmla="*/ 0 w 45406"/>
              <a:gd name="connsiteY19" fmla="*/ 13878 h 60541"/>
              <a:gd name="connsiteX20" fmla="*/ 11426 w 45406"/>
              <a:gd name="connsiteY20" fmla="*/ 0 h 60541"/>
              <a:gd name="connsiteX0" fmla="*/ 11426 w 45406"/>
              <a:gd name="connsiteY0" fmla="*/ 0 h 60541"/>
              <a:gd name="connsiteX1" fmla="*/ 11391 w 45406"/>
              <a:gd name="connsiteY1" fmla="*/ 157 h 60541"/>
              <a:gd name="connsiteX2" fmla="*/ 45112 w 45406"/>
              <a:gd name="connsiteY2" fmla="*/ 55203 h 60541"/>
              <a:gd name="connsiteX3" fmla="*/ 28050 w 45406"/>
              <a:gd name="connsiteY3" fmla="*/ 58456 h 60541"/>
              <a:gd name="connsiteX4" fmla="*/ 30560 w 45406"/>
              <a:gd name="connsiteY4" fmla="*/ 55706 h 60541"/>
              <a:gd name="connsiteX5" fmla="*/ 25268 w 45406"/>
              <a:gd name="connsiteY5" fmla="*/ 53052 h 60541"/>
              <a:gd name="connsiteX6" fmla="*/ 27457 w 45406"/>
              <a:gd name="connsiteY6" fmla="*/ 50920 h 60541"/>
              <a:gd name="connsiteX7" fmla="*/ 20692 w 45406"/>
              <a:gd name="connsiteY7" fmla="*/ 46572 h 60541"/>
              <a:gd name="connsiteX8" fmla="*/ 23749 w 45406"/>
              <a:gd name="connsiteY8" fmla="*/ 44975 h 60541"/>
              <a:gd name="connsiteX9" fmla="*/ 17175 w 45406"/>
              <a:gd name="connsiteY9" fmla="*/ 40849 h 60541"/>
              <a:gd name="connsiteX10" fmla="*/ 20187 w 45406"/>
              <a:gd name="connsiteY10" fmla="*/ 39004 h 60541"/>
              <a:gd name="connsiteX11" fmla="*/ 13954 w 45406"/>
              <a:gd name="connsiteY11" fmla="*/ 34995 h 60541"/>
              <a:gd name="connsiteX12" fmla="*/ 16643 w 45406"/>
              <a:gd name="connsiteY12" fmla="*/ 34376 h 60541"/>
              <a:gd name="connsiteX13" fmla="*/ 10935 w 45406"/>
              <a:gd name="connsiteY13" fmla="*/ 30257 h 60541"/>
              <a:gd name="connsiteX14" fmla="*/ 14766 w 45406"/>
              <a:gd name="connsiteY14" fmla="*/ 30446 h 60541"/>
              <a:gd name="connsiteX15" fmla="*/ 8919 w 45406"/>
              <a:gd name="connsiteY15" fmla="*/ 26515 h 60541"/>
              <a:gd name="connsiteX16" fmla="*/ 12530 w 45406"/>
              <a:gd name="connsiteY16" fmla="*/ 25774 h 60541"/>
              <a:gd name="connsiteX17" fmla="*/ 4769 w 45406"/>
              <a:gd name="connsiteY17" fmla="*/ 21013 h 60541"/>
              <a:gd name="connsiteX18" fmla="*/ 8934 w 45406"/>
              <a:gd name="connsiteY18" fmla="*/ 20342 h 60541"/>
              <a:gd name="connsiteX19" fmla="*/ 0 w 45406"/>
              <a:gd name="connsiteY19" fmla="*/ 13878 h 60541"/>
              <a:gd name="connsiteX20" fmla="*/ 11426 w 45406"/>
              <a:gd name="connsiteY20" fmla="*/ 0 h 60541"/>
              <a:gd name="connsiteX0" fmla="*/ 11426 w 45406"/>
              <a:gd name="connsiteY0" fmla="*/ 0 h 60541"/>
              <a:gd name="connsiteX1" fmla="*/ 11391 w 45406"/>
              <a:gd name="connsiteY1" fmla="*/ 157 h 60541"/>
              <a:gd name="connsiteX2" fmla="*/ 45112 w 45406"/>
              <a:gd name="connsiteY2" fmla="*/ 55203 h 60541"/>
              <a:gd name="connsiteX3" fmla="*/ 28050 w 45406"/>
              <a:gd name="connsiteY3" fmla="*/ 58456 h 60541"/>
              <a:gd name="connsiteX4" fmla="*/ 30560 w 45406"/>
              <a:gd name="connsiteY4" fmla="*/ 55706 h 60541"/>
              <a:gd name="connsiteX5" fmla="*/ 25268 w 45406"/>
              <a:gd name="connsiteY5" fmla="*/ 53052 h 60541"/>
              <a:gd name="connsiteX6" fmla="*/ 27457 w 45406"/>
              <a:gd name="connsiteY6" fmla="*/ 50920 h 60541"/>
              <a:gd name="connsiteX7" fmla="*/ 20692 w 45406"/>
              <a:gd name="connsiteY7" fmla="*/ 46572 h 60541"/>
              <a:gd name="connsiteX8" fmla="*/ 23749 w 45406"/>
              <a:gd name="connsiteY8" fmla="*/ 44975 h 60541"/>
              <a:gd name="connsiteX9" fmla="*/ 17175 w 45406"/>
              <a:gd name="connsiteY9" fmla="*/ 40849 h 60541"/>
              <a:gd name="connsiteX10" fmla="*/ 20187 w 45406"/>
              <a:gd name="connsiteY10" fmla="*/ 39004 h 60541"/>
              <a:gd name="connsiteX11" fmla="*/ 13954 w 45406"/>
              <a:gd name="connsiteY11" fmla="*/ 34995 h 60541"/>
              <a:gd name="connsiteX12" fmla="*/ 16643 w 45406"/>
              <a:gd name="connsiteY12" fmla="*/ 34376 h 60541"/>
              <a:gd name="connsiteX13" fmla="*/ 10935 w 45406"/>
              <a:gd name="connsiteY13" fmla="*/ 30257 h 60541"/>
              <a:gd name="connsiteX14" fmla="*/ 14766 w 45406"/>
              <a:gd name="connsiteY14" fmla="*/ 30446 h 60541"/>
              <a:gd name="connsiteX15" fmla="*/ 8344 w 45406"/>
              <a:gd name="connsiteY15" fmla="*/ 26456 h 60541"/>
              <a:gd name="connsiteX16" fmla="*/ 12530 w 45406"/>
              <a:gd name="connsiteY16" fmla="*/ 25774 h 60541"/>
              <a:gd name="connsiteX17" fmla="*/ 4769 w 45406"/>
              <a:gd name="connsiteY17" fmla="*/ 21013 h 60541"/>
              <a:gd name="connsiteX18" fmla="*/ 8934 w 45406"/>
              <a:gd name="connsiteY18" fmla="*/ 20342 h 60541"/>
              <a:gd name="connsiteX19" fmla="*/ 0 w 45406"/>
              <a:gd name="connsiteY19" fmla="*/ 13878 h 60541"/>
              <a:gd name="connsiteX20" fmla="*/ 11426 w 45406"/>
              <a:gd name="connsiteY20" fmla="*/ 0 h 60541"/>
              <a:gd name="connsiteX0" fmla="*/ 11426 w 45406"/>
              <a:gd name="connsiteY0" fmla="*/ 0 h 60541"/>
              <a:gd name="connsiteX1" fmla="*/ 11391 w 45406"/>
              <a:gd name="connsiteY1" fmla="*/ 157 h 60541"/>
              <a:gd name="connsiteX2" fmla="*/ 45112 w 45406"/>
              <a:gd name="connsiteY2" fmla="*/ 55203 h 60541"/>
              <a:gd name="connsiteX3" fmla="*/ 28050 w 45406"/>
              <a:gd name="connsiteY3" fmla="*/ 58456 h 60541"/>
              <a:gd name="connsiteX4" fmla="*/ 30560 w 45406"/>
              <a:gd name="connsiteY4" fmla="*/ 55706 h 60541"/>
              <a:gd name="connsiteX5" fmla="*/ 25268 w 45406"/>
              <a:gd name="connsiteY5" fmla="*/ 53052 h 60541"/>
              <a:gd name="connsiteX6" fmla="*/ 27457 w 45406"/>
              <a:gd name="connsiteY6" fmla="*/ 50920 h 60541"/>
              <a:gd name="connsiteX7" fmla="*/ 20692 w 45406"/>
              <a:gd name="connsiteY7" fmla="*/ 46572 h 60541"/>
              <a:gd name="connsiteX8" fmla="*/ 23749 w 45406"/>
              <a:gd name="connsiteY8" fmla="*/ 44975 h 60541"/>
              <a:gd name="connsiteX9" fmla="*/ 17175 w 45406"/>
              <a:gd name="connsiteY9" fmla="*/ 40849 h 60541"/>
              <a:gd name="connsiteX10" fmla="*/ 20187 w 45406"/>
              <a:gd name="connsiteY10" fmla="*/ 39004 h 60541"/>
              <a:gd name="connsiteX11" fmla="*/ 13954 w 45406"/>
              <a:gd name="connsiteY11" fmla="*/ 34995 h 60541"/>
              <a:gd name="connsiteX12" fmla="*/ 16643 w 45406"/>
              <a:gd name="connsiteY12" fmla="*/ 34376 h 60541"/>
              <a:gd name="connsiteX13" fmla="*/ 10897 w 45406"/>
              <a:gd name="connsiteY13" fmla="*/ 30984 h 60541"/>
              <a:gd name="connsiteX14" fmla="*/ 14766 w 45406"/>
              <a:gd name="connsiteY14" fmla="*/ 30446 h 60541"/>
              <a:gd name="connsiteX15" fmla="*/ 8344 w 45406"/>
              <a:gd name="connsiteY15" fmla="*/ 26456 h 60541"/>
              <a:gd name="connsiteX16" fmla="*/ 12530 w 45406"/>
              <a:gd name="connsiteY16" fmla="*/ 25774 h 60541"/>
              <a:gd name="connsiteX17" fmla="*/ 4769 w 45406"/>
              <a:gd name="connsiteY17" fmla="*/ 21013 h 60541"/>
              <a:gd name="connsiteX18" fmla="*/ 8934 w 45406"/>
              <a:gd name="connsiteY18" fmla="*/ 20342 h 60541"/>
              <a:gd name="connsiteX19" fmla="*/ 0 w 45406"/>
              <a:gd name="connsiteY19" fmla="*/ 13878 h 60541"/>
              <a:gd name="connsiteX20" fmla="*/ 11426 w 45406"/>
              <a:gd name="connsiteY20" fmla="*/ 0 h 60541"/>
              <a:gd name="connsiteX0" fmla="*/ 11426 w 45406"/>
              <a:gd name="connsiteY0" fmla="*/ 0 h 60541"/>
              <a:gd name="connsiteX1" fmla="*/ 11391 w 45406"/>
              <a:gd name="connsiteY1" fmla="*/ 157 h 60541"/>
              <a:gd name="connsiteX2" fmla="*/ 45112 w 45406"/>
              <a:gd name="connsiteY2" fmla="*/ 55203 h 60541"/>
              <a:gd name="connsiteX3" fmla="*/ 28050 w 45406"/>
              <a:gd name="connsiteY3" fmla="*/ 58456 h 60541"/>
              <a:gd name="connsiteX4" fmla="*/ 30560 w 45406"/>
              <a:gd name="connsiteY4" fmla="*/ 55706 h 60541"/>
              <a:gd name="connsiteX5" fmla="*/ 25268 w 45406"/>
              <a:gd name="connsiteY5" fmla="*/ 53052 h 60541"/>
              <a:gd name="connsiteX6" fmla="*/ 27457 w 45406"/>
              <a:gd name="connsiteY6" fmla="*/ 50920 h 60541"/>
              <a:gd name="connsiteX7" fmla="*/ 20692 w 45406"/>
              <a:gd name="connsiteY7" fmla="*/ 46572 h 60541"/>
              <a:gd name="connsiteX8" fmla="*/ 23749 w 45406"/>
              <a:gd name="connsiteY8" fmla="*/ 44975 h 60541"/>
              <a:gd name="connsiteX9" fmla="*/ 17175 w 45406"/>
              <a:gd name="connsiteY9" fmla="*/ 40849 h 60541"/>
              <a:gd name="connsiteX10" fmla="*/ 20187 w 45406"/>
              <a:gd name="connsiteY10" fmla="*/ 39004 h 60541"/>
              <a:gd name="connsiteX11" fmla="*/ 13394 w 45406"/>
              <a:gd name="connsiteY11" fmla="*/ 35222 h 60541"/>
              <a:gd name="connsiteX12" fmla="*/ 16643 w 45406"/>
              <a:gd name="connsiteY12" fmla="*/ 34376 h 60541"/>
              <a:gd name="connsiteX13" fmla="*/ 10897 w 45406"/>
              <a:gd name="connsiteY13" fmla="*/ 30984 h 60541"/>
              <a:gd name="connsiteX14" fmla="*/ 14766 w 45406"/>
              <a:gd name="connsiteY14" fmla="*/ 30446 h 60541"/>
              <a:gd name="connsiteX15" fmla="*/ 8344 w 45406"/>
              <a:gd name="connsiteY15" fmla="*/ 26456 h 60541"/>
              <a:gd name="connsiteX16" fmla="*/ 12530 w 45406"/>
              <a:gd name="connsiteY16" fmla="*/ 25774 h 60541"/>
              <a:gd name="connsiteX17" fmla="*/ 4769 w 45406"/>
              <a:gd name="connsiteY17" fmla="*/ 21013 h 60541"/>
              <a:gd name="connsiteX18" fmla="*/ 8934 w 45406"/>
              <a:gd name="connsiteY18" fmla="*/ 20342 h 60541"/>
              <a:gd name="connsiteX19" fmla="*/ 0 w 45406"/>
              <a:gd name="connsiteY19" fmla="*/ 13878 h 60541"/>
              <a:gd name="connsiteX20" fmla="*/ 11426 w 45406"/>
              <a:gd name="connsiteY20" fmla="*/ 0 h 60541"/>
              <a:gd name="connsiteX0" fmla="*/ 11426 w 45406"/>
              <a:gd name="connsiteY0" fmla="*/ 0 h 60541"/>
              <a:gd name="connsiteX1" fmla="*/ 11391 w 45406"/>
              <a:gd name="connsiteY1" fmla="*/ 157 h 60541"/>
              <a:gd name="connsiteX2" fmla="*/ 45112 w 45406"/>
              <a:gd name="connsiteY2" fmla="*/ 55203 h 60541"/>
              <a:gd name="connsiteX3" fmla="*/ 28050 w 45406"/>
              <a:gd name="connsiteY3" fmla="*/ 58456 h 60541"/>
              <a:gd name="connsiteX4" fmla="*/ 30560 w 45406"/>
              <a:gd name="connsiteY4" fmla="*/ 55706 h 60541"/>
              <a:gd name="connsiteX5" fmla="*/ 25268 w 45406"/>
              <a:gd name="connsiteY5" fmla="*/ 53052 h 60541"/>
              <a:gd name="connsiteX6" fmla="*/ 27457 w 45406"/>
              <a:gd name="connsiteY6" fmla="*/ 50920 h 60541"/>
              <a:gd name="connsiteX7" fmla="*/ 20692 w 45406"/>
              <a:gd name="connsiteY7" fmla="*/ 46572 h 60541"/>
              <a:gd name="connsiteX8" fmla="*/ 23749 w 45406"/>
              <a:gd name="connsiteY8" fmla="*/ 44975 h 60541"/>
              <a:gd name="connsiteX9" fmla="*/ 16115 w 45406"/>
              <a:gd name="connsiteY9" fmla="*/ 39562 h 60541"/>
              <a:gd name="connsiteX10" fmla="*/ 20187 w 45406"/>
              <a:gd name="connsiteY10" fmla="*/ 39004 h 60541"/>
              <a:gd name="connsiteX11" fmla="*/ 13394 w 45406"/>
              <a:gd name="connsiteY11" fmla="*/ 35222 h 60541"/>
              <a:gd name="connsiteX12" fmla="*/ 16643 w 45406"/>
              <a:gd name="connsiteY12" fmla="*/ 34376 h 60541"/>
              <a:gd name="connsiteX13" fmla="*/ 10897 w 45406"/>
              <a:gd name="connsiteY13" fmla="*/ 30984 h 60541"/>
              <a:gd name="connsiteX14" fmla="*/ 14766 w 45406"/>
              <a:gd name="connsiteY14" fmla="*/ 30446 h 60541"/>
              <a:gd name="connsiteX15" fmla="*/ 8344 w 45406"/>
              <a:gd name="connsiteY15" fmla="*/ 26456 h 60541"/>
              <a:gd name="connsiteX16" fmla="*/ 12530 w 45406"/>
              <a:gd name="connsiteY16" fmla="*/ 25774 h 60541"/>
              <a:gd name="connsiteX17" fmla="*/ 4769 w 45406"/>
              <a:gd name="connsiteY17" fmla="*/ 21013 h 60541"/>
              <a:gd name="connsiteX18" fmla="*/ 8934 w 45406"/>
              <a:gd name="connsiteY18" fmla="*/ 20342 h 60541"/>
              <a:gd name="connsiteX19" fmla="*/ 0 w 45406"/>
              <a:gd name="connsiteY19" fmla="*/ 13878 h 60541"/>
              <a:gd name="connsiteX20" fmla="*/ 11426 w 45406"/>
              <a:gd name="connsiteY20" fmla="*/ 0 h 60541"/>
              <a:gd name="connsiteX0" fmla="*/ 11426 w 45406"/>
              <a:gd name="connsiteY0" fmla="*/ 0 h 60541"/>
              <a:gd name="connsiteX1" fmla="*/ 11391 w 45406"/>
              <a:gd name="connsiteY1" fmla="*/ 157 h 60541"/>
              <a:gd name="connsiteX2" fmla="*/ 45112 w 45406"/>
              <a:gd name="connsiteY2" fmla="*/ 55203 h 60541"/>
              <a:gd name="connsiteX3" fmla="*/ 28050 w 45406"/>
              <a:gd name="connsiteY3" fmla="*/ 58456 h 60541"/>
              <a:gd name="connsiteX4" fmla="*/ 30560 w 45406"/>
              <a:gd name="connsiteY4" fmla="*/ 55706 h 60541"/>
              <a:gd name="connsiteX5" fmla="*/ 25268 w 45406"/>
              <a:gd name="connsiteY5" fmla="*/ 53052 h 60541"/>
              <a:gd name="connsiteX6" fmla="*/ 27457 w 45406"/>
              <a:gd name="connsiteY6" fmla="*/ 50920 h 60541"/>
              <a:gd name="connsiteX7" fmla="*/ 20138 w 45406"/>
              <a:gd name="connsiteY7" fmla="*/ 46109 h 60541"/>
              <a:gd name="connsiteX8" fmla="*/ 23749 w 45406"/>
              <a:gd name="connsiteY8" fmla="*/ 44975 h 60541"/>
              <a:gd name="connsiteX9" fmla="*/ 16115 w 45406"/>
              <a:gd name="connsiteY9" fmla="*/ 39562 h 60541"/>
              <a:gd name="connsiteX10" fmla="*/ 20187 w 45406"/>
              <a:gd name="connsiteY10" fmla="*/ 39004 h 60541"/>
              <a:gd name="connsiteX11" fmla="*/ 13394 w 45406"/>
              <a:gd name="connsiteY11" fmla="*/ 35222 h 60541"/>
              <a:gd name="connsiteX12" fmla="*/ 16643 w 45406"/>
              <a:gd name="connsiteY12" fmla="*/ 34376 h 60541"/>
              <a:gd name="connsiteX13" fmla="*/ 10897 w 45406"/>
              <a:gd name="connsiteY13" fmla="*/ 30984 h 60541"/>
              <a:gd name="connsiteX14" fmla="*/ 14766 w 45406"/>
              <a:gd name="connsiteY14" fmla="*/ 30446 h 60541"/>
              <a:gd name="connsiteX15" fmla="*/ 8344 w 45406"/>
              <a:gd name="connsiteY15" fmla="*/ 26456 h 60541"/>
              <a:gd name="connsiteX16" fmla="*/ 12530 w 45406"/>
              <a:gd name="connsiteY16" fmla="*/ 25774 h 60541"/>
              <a:gd name="connsiteX17" fmla="*/ 4769 w 45406"/>
              <a:gd name="connsiteY17" fmla="*/ 21013 h 60541"/>
              <a:gd name="connsiteX18" fmla="*/ 8934 w 45406"/>
              <a:gd name="connsiteY18" fmla="*/ 20342 h 60541"/>
              <a:gd name="connsiteX19" fmla="*/ 0 w 45406"/>
              <a:gd name="connsiteY19" fmla="*/ 13878 h 60541"/>
              <a:gd name="connsiteX20" fmla="*/ 11426 w 45406"/>
              <a:gd name="connsiteY20" fmla="*/ 0 h 60541"/>
              <a:gd name="connsiteX0" fmla="*/ 11426 w 45406"/>
              <a:gd name="connsiteY0" fmla="*/ 0 h 60541"/>
              <a:gd name="connsiteX1" fmla="*/ 11391 w 45406"/>
              <a:gd name="connsiteY1" fmla="*/ 157 h 60541"/>
              <a:gd name="connsiteX2" fmla="*/ 45112 w 45406"/>
              <a:gd name="connsiteY2" fmla="*/ 55203 h 60541"/>
              <a:gd name="connsiteX3" fmla="*/ 28050 w 45406"/>
              <a:gd name="connsiteY3" fmla="*/ 58456 h 60541"/>
              <a:gd name="connsiteX4" fmla="*/ 30560 w 45406"/>
              <a:gd name="connsiteY4" fmla="*/ 55706 h 60541"/>
              <a:gd name="connsiteX5" fmla="*/ 23656 w 45406"/>
              <a:gd name="connsiteY5" fmla="*/ 51831 h 60541"/>
              <a:gd name="connsiteX6" fmla="*/ 27457 w 45406"/>
              <a:gd name="connsiteY6" fmla="*/ 50920 h 60541"/>
              <a:gd name="connsiteX7" fmla="*/ 20138 w 45406"/>
              <a:gd name="connsiteY7" fmla="*/ 46109 h 60541"/>
              <a:gd name="connsiteX8" fmla="*/ 23749 w 45406"/>
              <a:gd name="connsiteY8" fmla="*/ 44975 h 60541"/>
              <a:gd name="connsiteX9" fmla="*/ 16115 w 45406"/>
              <a:gd name="connsiteY9" fmla="*/ 39562 h 60541"/>
              <a:gd name="connsiteX10" fmla="*/ 20187 w 45406"/>
              <a:gd name="connsiteY10" fmla="*/ 39004 h 60541"/>
              <a:gd name="connsiteX11" fmla="*/ 13394 w 45406"/>
              <a:gd name="connsiteY11" fmla="*/ 35222 h 60541"/>
              <a:gd name="connsiteX12" fmla="*/ 16643 w 45406"/>
              <a:gd name="connsiteY12" fmla="*/ 34376 h 60541"/>
              <a:gd name="connsiteX13" fmla="*/ 10897 w 45406"/>
              <a:gd name="connsiteY13" fmla="*/ 30984 h 60541"/>
              <a:gd name="connsiteX14" fmla="*/ 14766 w 45406"/>
              <a:gd name="connsiteY14" fmla="*/ 30446 h 60541"/>
              <a:gd name="connsiteX15" fmla="*/ 8344 w 45406"/>
              <a:gd name="connsiteY15" fmla="*/ 26456 h 60541"/>
              <a:gd name="connsiteX16" fmla="*/ 12530 w 45406"/>
              <a:gd name="connsiteY16" fmla="*/ 25774 h 60541"/>
              <a:gd name="connsiteX17" fmla="*/ 4769 w 45406"/>
              <a:gd name="connsiteY17" fmla="*/ 21013 h 60541"/>
              <a:gd name="connsiteX18" fmla="*/ 8934 w 45406"/>
              <a:gd name="connsiteY18" fmla="*/ 20342 h 60541"/>
              <a:gd name="connsiteX19" fmla="*/ 0 w 45406"/>
              <a:gd name="connsiteY19" fmla="*/ 13878 h 60541"/>
              <a:gd name="connsiteX20" fmla="*/ 11426 w 45406"/>
              <a:gd name="connsiteY20" fmla="*/ 0 h 60541"/>
              <a:gd name="connsiteX0" fmla="*/ 11426 w 45394"/>
              <a:gd name="connsiteY0" fmla="*/ 0 h 60311"/>
              <a:gd name="connsiteX1" fmla="*/ 11391 w 45394"/>
              <a:gd name="connsiteY1" fmla="*/ 157 h 60311"/>
              <a:gd name="connsiteX2" fmla="*/ 45112 w 45394"/>
              <a:gd name="connsiteY2" fmla="*/ 55203 h 60311"/>
              <a:gd name="connsiteX3" fmla="*/ 27244 w 45394"/>
              <a:gd name="connsiteY3" fmla="*/ 57845 h 60311"/>
              <a:gd name="connsiteX4" fmla="*/ 30560 w 45394"/>
              <a:gd name="connsiteY4" fmla="*/ 55706 h 60311"/>
              <a:gd name="connsiteX5" fmla="*/ 23656 w 45394"/>
              <a:gd name="connsiteY5" fmla="*/ 51831 h 60311"/>
              <a:gd name="connsiteX6" fmla="*/ 27457 w 45394"/>
              <a:gd name="connsiteY6" fmla="*/ 50920 h 60311"/>
              <a:gd name="connsiteX7" fmla="*/ 20138 w 45394"/>
              <a:gd name="connsiteY7" fmla="*/ 46109 h 60311"/>
              <a:gd name="connsiteX8" fmla="*/ 23749 w 45394"/>
              <a:gd name="connsiteY8" fmla="*/ 44975 h 60311"/>
              <a:gd name="connsiteX9" fmla="*/ 16115 w 45394"/>
              <a:gd name="connsiteY9" fmla="*/ 39562 h 60311"/>
              <a:gd name="connsiteX10" fmla="*/ 20187 w 45394"/>
              <a:gd name="connsiteY10" fmla="*/ 39004 h 60311"/>
              <a:gd name="connsiteX11" fmla="*/ 13394 w 45394"/>
              <a:gd name="connsiteY11" fmla="*/ 35222 h 60311"/>
              <a:gd name="connsiteX12" fmla="*/ 16643 w 45394"/>
              <a:gd name="connsiteY12" fmla="*/ 34376 h 60311"/>
              <a:gd name="connsiteX13" fmla="*/ 10897 w 45394"/>
              <a:gd name="connsiteY13" fmla="*/ 30984 h 60311"/>
              <a:gd name="connsiteX14" fmla="*/ 14766 w 45394"/>
              <a:gd name="connsiteY14" fmla="*/ 30446 h 60311"/>
              <a:gd name="connsiteX15" fmla="*/ 8344 w 45394"/>
              <a:gd name="connsiteY15" fmla="*/ 26456 h 60311"/>
              <a:gd name="connsiteX16" fmla="*/ 12530 w 45394"/>
              <a:gd name="connsiteY16" fmla="*/ 25774 h 60311"/>
              <a:gd name="connsiteX17" fmla="*/ 4769 w 45394"/>
              <a:gd name="connsiteY17" fmla="*/ 21013 h 60311"/>
              <a:gd name="connsiteX18" fmla="*/ 8934 w 45394"/>
              <a:gd name="connsiteY18" fmla="*/ 20342 h 60311"/>
              <a:gd name="connsiteX19" fmla="*/ 0 w 45394"/>
              <a:gd name="connsiteY19" fmla="*/ 13878 h 60311"/>
              <a:gd name="connsiteX20" fmla="*/ 11426 w 45394"/>
              <a:gd name="connsiteY20" fmla="*/ 0 h 60311"/>
              <a:gd name="connsiteX0" fmla="*/ 11426 w 46521"/>
              <a:gd name="connsiteY0" fmla="*/ 0 h 61321"/>
              <a:gd name="connsiteX1" fmla="*/ 11391 w 46521"/>
              <a:gd name="connsiteY1" fmla="*/ 157 h 61321"/>
              <a:gd name="connsiteX2" fmla="*/ 45112 w 46521"/>
              <a:gd name="connsiteY2" fmla="*/ 55203 h 61321"/>
              <a:gd name="connsiteX3" fmla="*/ 38902 w 46521"/>
              <a:gd name="connsiteY3" fmla="*/ 60256 h 61321"/>
              <a:gd name="connsiteX4" fmla="*/ 27244 w 46521"/>
              <a:gd name="connsiteY4" fmla="*/ 57845 h 61321"/>
              <a:gd name="connsiteX5" fmla="*/ 30560 w 46521"/>
              <a:gd name="connsiteY5" fmla="*/ 55706 h 61321"/>
              <a:gd name="connsiteX6" fmla="*/ 23656 w 46521"/>
              <a:gd name="connsiteY6" fmla="*/ 51831 h 61321"/>
              <a:gd name="connsiteX7" fmla="*/ 27457 w 46521"/>
              <a:gd name="connsiteY7" fmla="*/ 50920 h 61321"/>
              <a:gd name="connsiteX8" fmla="*/ 20138 w 46521"/>
              <a:gd name="connsiteY8" fmla="*/ 46109 h 61321"/>
              <a:gd name="connsiteX9" fmla="*/ 23749 w 46521"/>
              <a:gd name="connsiteY9" fmla="*/ 44975 h 61321"/>
              <a:gd name="connsiteX10" fmla="*/ 16115 w 46521"/>
              <a:gd name="connsiteY10" fmla="*/ 39562 h 61321"/>
              <a:gd name="connsiteX11" fmla="*/ 20187 w 46521"/>
              <a:gd name="connsiteY11" fmla="*/ 39004 h 61321"/>
              <a:gd name="connsiteX12" fmla="*/ 13394 w 46521"/>
              <a:gd name="connsiteY12" fmla="*/ 35222 h 61321"/>
              <a:gd name="connsiteX13" fmla="*/ 16643 w 46521"/>
              <a:gd name="connsiteY13" fmla="*/ 34376 h 61321"/>
              <a:gd name="connsiteX14" fmla="*/ 10897 w 46521"/>
              <a:gd name="connsiteY14" fmla="*/ 30984 h 61321"/>
              <a:gd name="connsiteX15" fmla="*/ 14766 w 46521"/>
              <a:gd name="connsiteY15" fmla="*/ 30446 h 61321"/>
              <a:gd name="connsiteX16" fmla="*/ 8344 w 46521"/>
              <a:gd name="connsiteY16" fmla="*/ 26456 h 61321"/>
              <a:gd name="connsiteX17" fmla="*/ 12530 w 46521"/>
              <a:gd name="connsiteY17" fmla="*/ 25774 h 61321"/>
              <a:gd name="connsiteX18" fmla="*/ 4769 w 46521"/>
              <a:gd name="connsiteY18" fmla="*/ 21013 h 61321"/>
              <a:gd name="connsiteX19" fmla="*/ 8934 w 46521"/>
              <a:gd name="connsiteY19" fmla="*/ 20342 h 61321"/>
              <a:gd name="connsiteX20" fmla="*/ 0 w 46521"/>
              <a:gd name="connsiteY20" fmla="*/ 13878 h 61321"/>
              <a:gd name="connsiteX21" fmla="*/ 11426 w 46521"/>
              <a:gd name="connsiteY21" fmla="*/ 0 h 61321"/>
              <a:gd name="connsiteX0" fmla="*/ 11426 w 46521"/>
              <a:gd name="connsiteY0" fmla="*/ 0 h 61321"/>
              <a:gd name="connsiteX1" fmla="*/ 11391 w 46521"/>
              <a:gd name="connsiteY1" fmla="*/ 157 h 61321"/>
              <a:gd name="connsiteX2" fmla="*/ 45112 w 46521"/>
              <a:gd name="connsiteY2" fmla="*/ 55203 h 61321"/>
              <a:gd name="connsiteX3" fmla="*/ 38902 w 46521"/>
              <a:gd name="connsiteY3" fmla="*/ 60256 h 61321"/>
              <a:gd name="connsiteX4" fmla="*/ 36194 w 46521"/>
              <a:gd name="connsiteY4" fmla="*/ 60141 h 61321"/>
              <a:gd name="connsiteX5" fmla="*/ 27244 w 46521"/>
              <a:gd name="connsiteY5" fmla="*/ 57845 h 61321"/>
              <a:gd name="connsiteX6" fmla="*/ 30560 w 46521"/>
              <a:gd name="connsiteY6" fmla="*/ 55706 h 61321"/>
              <a:gd name="connsiteX7" fmla="*/ 23656 w 46521"/>
              <a:gd name="connsiteY7" fmla="*/ 51831 h 61321"/>
              <a:gd name="connsiteX8" fmla="*/ 27457 w 46521"/>
              <a:gd name="connsiteY8" fmla="*/ 50920 h 61321"/>
              <a:gd name="connsiteX9" fmla="*/ 20138 w 46521"/>
              <a:gd name="connsiteY9" fmla="*/ 46109 h 61321"/>
              <a:gd name="connsiteX10" fmla="*/ 23749 w 46521"/>
              <a:gd name="connsiteY10" fmla="*/ 44975 h 61321"/>
              <a:gd name="connsiteX11" fmla="*/ 16115 w 46521"/>
              <a:gd name="connsiteY11" fmla="*/ 39562 h 61321"/>
              <a:gd name="connsiteX12" fmla="*/ 20187 w 46521"/>
              <a:gd name="connsiteY12" fmla="*/ 39004 h 61321"/>
              <a:gd name="connsiteX13" fmla="*/ 13394 w 46521"/>
              <a:gd name="connsiteY13" fmla="*/ 35222 h 61321"/>
              <a:gd name="connsiteX14" fmla="*/ 16643 w 46521"/>
              <a:gd name="connsiteY14" fmla="*/ 34376 h 61321"/>
              <a:gd name="connsiteX15" fmla="*/ 10897 w 46521"/>
              <a:gd name="connsiteY15" fmla="*/ 30984 h 61321"/>
              <a:gd name="connsiteX16" fmla="*/ 14766 w 46521"/>
              <a:gd name="connsiteY16" fmla="*/ 30446 h 61321"/>
              <a:gd name="connsiteX17" fmla="*/ 8344 w 46521"/>
              <a:gd name="connsiteY17" fmla="*/ 26456 h 61321"/>
              <a:gd name="connsiteX18" fmla="*/ 12530 w 46521"/>
              <a:gd name="connsiteY18" fmla="*/ 25774 h 61321"/>
              <a:gd name="connsiteX19" fmla="*/ 4769 w 46521"/>
              <a:gd name="connsiteY19" fmla="*/ 21013 h 61321"/>
              <a:gd name="connsiteX20" fmla="*/ 8934 w 46521"/>
              <a:gd name="connsiteY20" fmla="*/ 20342 h 61321"/>
              <a:gd name="connsiteX21" fmla="*/ 0 w 46521"/>
              <a:gd name="connsiteY21" fmla="*/ 13878 h 61321"/>
              <a:gd name="connsiteX22" fmla="*/ 11426 w 46521"/>
              <a:gd name="connsiteY22" fmla="*/ 0 h 61321"/>
              <a:gd name="connsiteX0" fmla="*/ 11426 w 45915"/>
              <a:gd name="connsiteY0" fmla="*/ 0 h 63166"/>
              <a:gd name="connsiteX1" fmla="*/ 11391 w 45915"/>
              <a:gd name="connsiteY1" fmla="*/ 157 h 63166"/>
              <a:gd name="connsiteX2" fmla="*/ 45112 w 45915"/>
              <a:gd name="connsiteY2" fmla="*/ 55203 h 63166"/>
              <a:gd name="connsiteX3" fmla="*/ 30326 w 45915"/>
              <a:gd name="connsiteY3" fmla="*/ 63036 h 63166"/>
              <a:gd name="connsiteX4" fmla="*/ 36194 w 45915"/>
              <a:gd name="connsiteY4" fmla="*/ 60141 h 63166"/>
              <a:gd name="connsiteX5" fmla="*/ 27244 w 45915"/>
              <a:gd name="connsiteY5" fmla="*/ 57845 h 63166"/>
              <a:gd name="connsiteX6" fmla="*/ 30560 w 45915"/>
              <a:gd name="connsiteY6" fmla="*/ 55706 h 63166"/>
              <a:gd name="connsiteX7" fmla="*/ 23656 w 45915"/>
              <a:gd name="connsiteY7" fmla="*/ 51831 h 63166"/>
              <a:gd name="connsiteX8" fmla="*/ 27457 w 45915"/>
              <a:gd name="connsiteY8" fmla="*/ 50920 h 63166"/>
              <a:gd name="connsiteX9" fmla="*/ 20138 w 45915"/>
              <a:gd name="connsiteY9" fmla="*/ 46109 h 63166"/>
              <a:gd name="connsiteX10" fmla="*/ 23749 w 45915"/>
              <a:gd name="connsiteY10" fmla="*/ 44975 h 63166"/>
              <a:gd name="connsiteX11" fmla="*/ 16115 w 45915"/>
              <a:gd name="connsiteY11" fmla="*/ 39562 h 63166"/>
              <a:gd name="connsiteX12" fmla="*/ 20187 w 45915"/>
              <a:gd name="connsiteY12" fmla="*/ 39004 h 63166"/>
              <a:gd name="connsiteX13" fmla="*/ 13394 w 45915"/>
              <a:gd name="connsiteY13" fmla="*/ 35222 h 63166"/>
              <a:gd name="connsiteX14" fmla="*/ 16643 w 45915"/>
              <a:gd name="connsiteY14" fmla="*/ 34376 h 63166"/>
              <a:gd name="connsiteX15" fmla="*/ 10897 w 45915"/>
              <a:gd name="connsiteY15" fmla="*/ 30984 h 63166"/>
              <a:gd name="connsiteX16" fmla="*/ 14766 w 45915"/>
              <a:gd name="connsiteY16" fmla="*/ 30446 h 63166"/>
              <a:gd name="connsiteX17" fmla="*/ 8344 w 45915"/>
              <a:gd name="connsiteY17" fmla="*/ 26456 h 63166"/>
              <a:gd name="connsiteX18" fmla="*/ 12530 w 45915"/>
              <a:gd name="connsiteY18" fmla="*/ 25774 h 63166"/>
              <a:gd name="connsiteX19" fmla="*/ 4769 w 45915"/>
              <a:gd name="connsiteY19" fmla="*/ 21013 h 63166"/>
              <a:gd name="connsiteX20" fmla="*/ 8934 w 45915"/>
              <a:gd name="connsiteY20" fmla="*/ 20342 h 63166"/>
              <a:gd name="connsiteX21" fmla="*/ 0 w 45915"/>
              <a:gd name="connsiteY21" fmla="*/ 13878 h 63166"/>
              <a:gd name="connsiteX22" fmla="*/ 11426 w 45915"/>
              <a:gd name="connsiteY22" fmla="*/ 0 h 63166"/>
              <a:gd name="connsiteX0" fmla="*/ 11426 w 45915"/>
              <a:gd name="connsiteY0" fmla="*/ 0 h 63174"/>
              <a:gd name="connsiteX1" fmla="*/ 11391 w 45915"/>
              <a:gd name="connsiteY1" fmla="*/ 157 h 63174"/>
              <a:gd name="connsiteX2" fmla="*/ 45112 w 45915"/>
              <a:gd name="connsiteY2" fmla="*/ 55203 h 63174"/>
              <a:gd name="connsiteX3" fmla="*/ 30326 w 45915"/>
              <a:gd name="connsiteY3" fmla="*/ 63036 h 63174"/>
              <a:gd name="connsiteX4" fmla="*/ 33469 w 45915"/>
              <a:gd name="connsiteY4" fmla="*/ 60350 h 63174"/>
              <a:gd name="connsiteX5" fmla="*/ 27244 w 45915"/>
              <a:gd name="connsiteY5" fmla="*/ 57845 h 63174"/>
              <a:gd name="connsiteX6" fmla="*/ 30560 w 45915"/>
              <a:gd name="connsiteY6" fmla="*/ 55706 h 63174"/>
              <a:gd name="connsiteX7" fmla="*/ 23656 w 45915"/>
              <a:gd name="connsiteY7" fmla="*/ 51831 h 63174"/>
              <a:gd name="connsiteX8" fmla="*/ 27457 w 45915"/>
              <a:gd name="connsiteY8" fmla="*/ 50920 h 63174"/>
              <a:gd name="connsiteX9" fmla="*/ 20138 w 45915"/>
              <a:gd name="connsiteY9" fmla="*/ 46109 h 63174"/>
              <a:gd name="connsiteX10" fmla="*/ 23749 w 45915"/>
              <a:gd name="connsiteY10" fmla="*/ 44975 h 63174"/>
              <a:gd name="connsiteX11" fmla="*/ 16115 w 45915"/>
              <a:gd name="connsiteY11" fmla="*/ 39562 h 63174"/>
              <a:gd name="connsiteX12" fmla="*/ 20187 w 45915"/>
              <a:gd name="connsiteY12" fmla="*/ 39004 h 63174"/>
              <a:gd name="connsiteX13" fmla="*/ 13394 w 45915"/>
              <a:gd name="connsiteY13" fmla="*/ 35222 h 63174"/>
              <a:gd name="connsiteX14" fmla="*/ 16643 w 45915"/>
              <a:gd name="connsiteY14" fmla="*/ 34376 h 63174"/>
              <a:gd name="connsiteX15" fmla="*/ 10897 w 45915"/>
              <a:gd name="connsiteY15" fmla="*/ 30984 h 63174"/>
              <a:gd name="connsiteX16" fmla="*/ 14766 w 45915"/>
              <a:gd name="connsiteY16" fmla="*/ 30446 h 63174"/>
              <a:gd name="connsiteX17" fmla="*/ 8344 w 45915"/>
              <a:gd name="connsiteY17" fmla="*/ 26456 h 63174"/>
              <a:gd name="connsiteX18" fmla="*/ 12530 w 45915"/>
              <a:gd name="connsiteY18" fmla="*/ 25774 h 63174"/>
              <a:gd name="connsiteX19" fmla="*/ 4769 w 45915"/>
              <a:gd name="connsiteY19" fmla="*/ 21013 h 63174"/>
              <a:gd name="connsiteX20" fmla="*/ 8934 w 45915"/>
              <a:gd name="connsiteY20" fmla="*/ 20342 h 63174"/>
              <a:gd name="connsiteX21" fmla="*/ 0 w 45915"/>
              <a:gd name="connsiteY21" fmla="*/ 13878 h 63174"/>
              <a:gd name="connsiteX22" fmla="*/ 11426 w 45915"/>
              <a:gd name="connsiteY22" fmla="*/ 0 h 63174"/>
              <a:gd name="connsiteX0" fmla="*/ 11426 w 45915"/>
              <a:gd name="connsiteY0" fmla="*/ 0 h 63166"/>
              <a:gd name="connsiteX1" fmla="*/ 11391 w 45915"/>
              <a:gd name="connsiteY1" fmla="*/ 157 h 63166"/>
              <a:gd name="connsiteX2" fmla="*/ 45112 w 45915"/>
              <a:gd name="connsiteY2" fmla="*/ 55203 h 63166"/>
              <a:gd name="connsiteX3" fmla="*/ 30326 w 45915"/>
              <a:gd name="connsiteY3" fmla="*/ 63036 h 63166"/>
              <a:gd name="connsiteX4" fmla="*/ 33469 w 45915"/>
              <a:gd name="connsiteY4" fmla="*/ 60350 h 63166"/>
              <a:gd name="connsiteX5" fmla="*/ 27244 w 45915"/>
              <a:gd name="connsiteY5" fmla="*/ 57845 h 63166"/>
              <a:gd name="connsiteX6" fmla="*/ 30560 w 45915"/>
              <a:gd name="connsiteY6" fmla="*/ 55706 h 63166"/>
              <a:gd name="connsiteX7" fmla="*/ 23656 w 45915"/>
              <a:gd name="connsiteY7" fmla="*/ 51831 h 63166"/>
              <a:gd name="connsiteX8" fmla="*/ 27457 w 45915"/>
              <a:gd name="connsiteY8" fmla="*/ 50920 h 63166"/>
              <a:gd name="connsiteX9" fmla="*/ 20138 w 45915"/>
              <a:gd name="connsiteY9" fmla="*/ 46109 h 63166"/>
              <a:gd name="connsiteX10" fmla="*/ 23749 w 45915"/>
              <a:gd name="connsiteY10" fmla="*/ 44975 h 63166"/>
              <a:gd name="connsiteX11" fmla="*/ 16115 w 45915"/>
              <a:gd name="connsiteY11" fmla="*/ 39562 h 63166"/>
              <a:gd name="connsiteX12" fmla="*/ 20187 w 45915"/>
              <a:gd name="connsiteY12" fmla="*/ 39004 h 63166"/>
              <a:gd name="connsiteX13" fmla="*/ 13394 w 45915"/>
              <a:gd name="connsiteY13" fmla="*/ 35222 h 63166"/>
              <a:gd name="connsiteX14" fmla="*/ 16643 w 45915"/>
              <a:gd name="connsiteY14" fmla="*/ 34376 h 63166"/>
              <a:gd name="connsiteX15" fmla="*/ 10897 w 45915"/>
              <a:gd name="connsiteY15" fmla="*/ 30984 h 63166"/>
              <a:gd name="connsiteX16" fmla="*/ 14766 w 45915"/>
              <a:gd name="connsiteY16" fmla="*/ 30446 h 63166"/>
              <a:gd name="connsiteX17" fmla="*/ 8344 w 45915"/>
              <a:gd name="connsiteY17" fmla="*/ 26456 h 63166"/>
              <a:gd name="connsiteX18" fmla="*/ 12530 w 45915"/>
              <a:gd name="connsiteY18" fmla="*/ 25774 h 63166"/>
              <a:gd name="connsiteX19" fmla="*/ 4769 w 45915"/>
              <a:gd name="connsiteY19" fmla="*/ 21013 h 63166"/>
              <a:gd name="connsiteX20" fmla="*/ 8934 w 45915"/>
              <a:gd name="connsiteY20" fmla="*/ 20342 h 63166"/>
              <a:gd name="connsiteX21" fmla="*/ 0 w 45915"/>
              <a:gd name="connsiteY21" fmla="*/ 13878 h 63166"/>
              <a:gd name="connsiteX22" fmla="*/ 11426 w 45915"/>
              <a:gd name="connsiteY22" fmla="*/ 0 h 63166"/>
              <a:gd name="connsiteX0" fmla="*/ 11426 w 45112"/>
              <a:gd name="connsiteY0" fmla="*/ 0 h 63166"/>
              <a:gd name="connsiteX1" fmla="*/ 11391 w 45112"/>
              <a:gd name="connsiteY1" fmla="*/ 157 h 63166"/>
              <a:gd name="connsiteX2" fmla="*/ 45112 w 45112"/>
              <a:gd name="connsiteY2" fmla="*/ 55203 h 63166"/>
              <a:gd name="connsiteX3" fmla="*/ 30326 w 45112"/>
              <a:gd name="connsiteY3" fmla="*/ 63036 h 63166"/>
              <a:gd name="connsiteX4" fmla="*/ 33469 w 45112"/>
              <a:gd name="connsiteY4" fmla="*/ 60350 h 63166"/>
              <a:gd name="connsiteX5" fmla="*/ 27244 w 45112"/>
              <a:gd name="connsiteY5" fmla="*/ 57845 h 63166"/>
              <a:gd name="connsiteX6" fmla="*/ 30560 w 45112"/>
              <a:gd name="connsiteY6" fmla="*/ 55706 h 63166"/>
              <a:gd name="connsiteX7" fmla="*/ 23656 w 45112"/>
              <a:gd name="connsiteY7" fmla="*/ 51831 h 63166"/>
              <a:gd name="connsiteX8" fmla="*/ 27457 w 45112"/>
              <a:gd name="connsiteY8" fmla="*/ 50920 h 63166"/>
              <a:gd name="connsiteX9" fmla="*/ 20138 w 45112"/>
              <a:gd name="connsiteY9" fmla="*/ 46109 h 63166"/>
              <a:gd name="connsiteX10" fmla="*/ 23749 w 45112"/>
              <a:gd name="connsiteY10" fmla="*/ 44975 h 63166"/>
              <a:gd name="connsiteX11" fmla="*/ 16115 w 45112"/>
              <a:gd name="connsiteY11" fmla="*/ 39562 h 63166"/>
              <a:gd name="connsiteX12" fmla="*/ 20187 w 45112"/>
              <a:gd name="connsiteY12" fmla="*/ 39004 h 63166"/>
              <a:gd name="connsiteX13" fmla="*/ 13394 w 45112"/>
              <a:gd name="connsiteY13" fmla="*/ 35222 h 63166"/>
              <a:gd name="connsiteX14" fmla="*/ 16643 w 45112"/>
              <a:gd name="connsiteY14" fmla="*/ 34376 h 63166"/>
              <a:gd name="connsiteX15" fmla="*/ 10897 w 45112"/>
              <a:gd name="connsiteY15" fmla="*/ 30984 h 63166"/>
              <a:gd name="connsiteX16" fmla="*/ 14766 w 45112"/>
              <a:gd name="connsiteY16" fmla="*/ 30446 h 63166"/>
              <a:gd name="connsiteX17" fmla="*/ 8344 w 45112"/>
              <a:gd name="connsiteY17" fmla="*/ 26456 h 63166"/>
              <a:gd name="connsiteX18" fmla="*/ 12530 w 45112"/>
              <a:gd name="connsiteY18" fmla="*/ 25774 h 63166"/>
              <a:gd name="connsiteX19" fmla="*/ 4769 w 45112"/>
              <a:gd name="connsiteY19" fmla="*/ 21013 h 63166"/>
              <a:gd name="connsiteX20" fmla="*/ 8934 w 45112"/>
              <a:gd name="connsiteY20" fmla="*/ 20342 h 63166"/>
              <a:gd name="connsiteX21" fmla="*/ 0 w 45112"/>
              <a:gd name="connsiteY21" fmla="*/ 13878 h 63166"/>
              <a:gd name="connsiteX22" fmla="*/ 11426 w 45112"/>
              <a:gd name="connsiteY22" fmla="*/ 0 h 63166"/>
              <a:gd name="connsiteX0" fmla="*/ 11426 w 45112"/>
              <a:gd name="connsiteY0" fmla="*/ 0 h 63166"/>
              <a:gd name="connsiteX1" fmla="*/ 11391 w 45112"/>
              <a:gd name="connsiteY1" fmla="*/ 157 h 63166"/>
              <a:gd name="connsiteX2" fmla="*/ 45112 w 45112"/>
              <a:gd name="connsiteY2" fmla="*/ 55203 h 63166"/>
              <a:gd name="connsiteX3" fmla="*/ 30326 w 45112"/>
              <a:gd name="connsiteY3" fmla="*/ 63036 h 63166"/>
              <a:gd name="connsiteX4" fmla="*/ 33469 w 45112"/>
              <a:gd name="connsiteY4" fmla="*/ 60350 h 63166"/>
              <a:gd name="connsiteX5" fmla="*/ 27244 w 45112"/>
              <a:gd name="connsiteY5" fmla="*/ 57845 h 63166"/>
              <a:gd name="connsiteX6" fmla="*/ 30560 w 45112"/>
              <a:gd name="connsiteY6" fmla="*/ 55706 h 63166"/>
              <a:gd name="connsiteX7" fmla="*/ 23656 w 45112"/>
              <a:gd name="connsiteY7" fmla="*/ 51831 h 63166"/>
              <a:gd name="connsiteX8" fmla="*/ 27457 w 45112"/>
              <a:gd name="connsiteY8" fmla="*/ 50920 h 63166"/>
              <a:gd name="connsiteX9" fmla="*/ 20138 w 45112"/>
              <a:gd name="connsiteY9" fmla="*/ 46109 h 63166"/>
              <a:gd name="connsiteX10" fmla="*/ 23749 w 45112"/>
              <a:gd name="connsiteY10" fmla="*/ 44975 h 63166"/>
              <a:gd name="connsiteX11" fmla="*/ 16115 w 45112"/>
              <a:gd name="connsiteY11" fmla="*/ 39562 h 63166"/>
              <a:gd name="connsiteX12" fmla="*/ 20187 w 45112"/>
              <a:gd name="connsiteY12" fmla="*/ 39004 h 63166"/>
              <a:gd name="connsiteX13" fmla="*/ 13394 w 45112"/>
              <a:gd name="connsiteY13" fmla="*/ 35222 h 63166"/>
              <a:gd name="connsiteX14" fmla="*/ 16643 w 45112"/>
              <a:gd name="connsiteY14" fmla="*/ 34376 h 63166"/>
              <a:gd name="connsiteX15" fmla="*/ 10897 w 45112"/>
              <a:gd name="connsiteY15" fmla="*/ 30984 h 63166"/>
              <a:gd name="connsiteX16" fmla="*/ 14766 w 45112"/>
              <a:gd name="connsiteY16" fmla="*/ 30446 h 63166"/>
              <a:gd name="connsiteX17" fmla="*/ 8344 w 45112"/>
              <a:gd name="connsiteY17" fmla="*/ 26456 h 63166"/>
              <a:gd name="connsiteX18" fmla="*/ 12530 w 45112"/>
              <a:gd name="connsiteY18" fmla="*/ 25774 h 63166"/>
              <a:gd name="connsiteX19" fmla="*/ 4769 w 45112"/>
              <a:gd name="connsiteY19" fmla="*/ 21013 h 63166"/>
              <a:gd name="connsiteX20" fmla="*/ 8934 w 45112"/>
              <a:gd name="connsiteY20" fmla="*/ 20342 h 63166"/>
              <a:gd name="connsiteX21" fmla="*/ 0 w 45112"/>
              <a:gd name="connsiteY21" fmla="*/ 13878 h 63166"/>
              <a:gd name="connsiteX22" fmla="*/ 11426 w 45112"/>
              <a:gd name="connsiteY22" fmla="*/ 0 h 63166"/>
              <a:gd name="connsiteX0" fmla="*/ 11426 w 45112"/>
              <a:gd name="connsiteY0" fmla="*/ 0 h 63166"/>
              <a:gd name="connsiteX1" fmla="*/ 11391 w 45112"/>
              <a:gd name="connsiteY1" fmla="*/ 157 h 63166"/>
              <a:gd name="connsiteX2" fmla="*/ 45112 w 45112"/>
              <a:gd name="connsiteY2" fmla="*/ 55203 h 63166"/>
              <a:gd name="connsiteX3" fmla="*/ 30326 w 45112"/>
              <a:gd name="connsiteY3" fmla="*/ 63036 h 63166"/>
              <a:gd name="connsiteX4" fmla="*/ 33469 w 45112"/>
              <a:gd name="connsiteY4" fmla="*/ 60350 h 63166"/>
              <a:gd name="connsiteX5" fmla="*/ 27244 w 45112"/>
              <a:gd name="connsiteY5" fmla="*/ 57845 h 63166"/>
              <a:gd name="connsiteX6" fmla="*/ 30560 w 45112"/>
              <a:gd name="connsiteY6" fmla="*/ 55706 h 63166"/>
              <a:gd name="connsiteX7" fmla="*/ 23656 w 45112"/>
              <a:gd name="connsiteY7" fmla="*/ 51831 h 63166"/>
              <a:gd name="connsiteX8" fmla="*/ 27457 w 45112"/>
              <a:gd name="connsiteY8" fmla="*/ 50920 h 63166"/>
              <a:gd name="connsiteX9" fmla="*/ 20138 w 45112"/>
              <a:gd name="connsiteY9" fmla="*/ 46109 h 63166"/>
              <a:gd name="connsiteX10" fmla="*/ 23749 w 45112"/>
              <a:gd name="connsiteY10" fmla="*/ 44975 h 63166"/>
              <a:gd name="connsiteX11" fmla="*/ 16115 w 45112"/>
              <a:gd name="connsiteY11" fmla="*/ 39562 h 63166"/>
              <a:gd name="connsiteX12" fmla="*/ 20187 w 45112"/>
              <a:gd name="connsiteY12" fmla="*/ 39004 h 63166"/>
              <a:gd name="connsiteX13" fmla="*/ 13394 w 45112"/>
              <a:gd name="connsiteY13" fmla="*/ 35222 h 63166"/>
              <a:gd name="connsiteX14" fmla="*/ 16643 w 45112"/>
              <a:gd name="connsiteY14" fmla="*/ 34376 h 63166"/>
              <a:gd name="connsiteX15" fmla="*/ 10897 w 45112"/>
              <a:gd name="connsiteY15" fmla="*/ 30984 h 63166"/>
              <a:gd name="connsiteX16" fmla="*/ 14766 w 45112"/>
              <a:gd name="connsiteY16" fmla="*/ 30446 h 63166"/>
              <a:gd name="connsiteX17" fmla="*/ 8344 w 45112"/>
              <a:gd name="connsiteY17" fmla="*/ 26456 h 63166"/>
              <a:gd name="connsiteX18" fmla="*/ 11787 w 45112"/>
              <a:gd name="connsiteY18" fmla="*/ 25617 h 63166"/>
              <a:gd name="connsiteX19" fmla="*/ 4769 w 45112"/>
              <a:gd name="connsiteY19" fmla="*/ 21013 h 63166"/>
              <a:gd name="connsiteX20" fmla="*/ 8934 w 45112"/>
              <a:gd name="connsiteY20" fmla="*/ 20342 h 63166"/>
              <a:gd name="connsiteX21" fmla="*/ 0 w 45112"/>
              <a:gd name="connsiteY21" fmla="*/ 13878 h 63166"/>
              <a:gd name="connsiteX22" fmla="*/ 11426 w 45112"/>
              <a:gd name="connsiteY22" fmla="*/ 0 h 63166"/>
              <a:gd name="connsiteX0" fmla="*/ 11426 w 46185"/>
              <a:gd name="connsiteY0" fmla="*/ 0 h 63166"/>
              <a:gd name="connsiteX1" fmla="*/ 11391 w 46185"/>
              <a:gd name="connsiteY1" fmla="*/ 157 h 63166"/>
              <a:gd name="connsiteX2" fmla="*/ 45112 w 46185"/>
              <a:gd name="connsiteY2" fmla="*/ 55203 h 63166"/>
              <a:gd name="connsiteX3" fmla="*/ 37142 w 46185"/>
              <a:gd name="connsiteY3" fmla="*/ 59670 h 63166"/>
              <a:gd name="connsiteX4" fmla="*/ 30326 w 46185"/>
              <a:gd name="connsiteY4" fmla="*/ 63036 h 63166"/>
              <a:gd name="connsiteX5" fmla="*/ 33469 w 46185"/>
              <a:gd name="connsiteY5" fmla="*/ 60350 h 63166"/>
              <a:gd name="connsiteX6" fmla="*/ 27244 w 46185"/>
              <a:gd name="connsiteY6" fmla="*/ 57845 h 63166"/>
              <a:gd name="connsiteX7" fmla="*/ 30560 w 46185"/>
              <a:gd name="connsiteY7" fmla="*/ 55706 h 63166"/>
              <a:gd name="connsiteX8" fmla="*/ 23656 w 46185"/>
              <a:gd name="connsiteY8" fmla="*/ 51831 h 63166"/>
              <a:gd name="connsiteX9" fmla="*/ 27457 w 46185"/>
              <a:gd name="connsiteY9" fmla="*/ 50920 h 63166"/>
              <a:gd name="connsiteX10" fmla="*/ 20138 w 46185"/>
              <a:gd name="connsiteY10" fmla="*/ 46109 h 63166"/>
              <a:gd name="connsiteX11" fmla="*/ 23749 w 46185"/>
              <a:gd name="connsiteY11" fmla="*/ 44975 h 63166"/>
              <a:gd name="connsiteX12" fmla="*/ 16115 w 46185"/>
              <a:gd name="connsiteY12" fmla="*/ 39562 h 63166"/>
              <a:gd name="connsiteX13" fmla="*/ 20187 w 46185"/>
              <a:gd name="connsiteY13" fmla="*/ 39004 h 63166"/>
              <a:gd name="connsiteX14" fmla="*/ 13394 w 46185"/>
              <a:gd name="connsiteY14" fmla="*/ 35222 h 63166"/>
              <a:gd name="connsiteX15" fmla="*/ 16643 w 46185"/>
              <a:gd name="connsiteY15" fmla="*/ 34376 h 63166"/>
              <a:gd name="connsiteX16" fmla="*/ 10897 w 46185"/>
              <a:gd name="connsiteY16" fmla="*/ 30984 h 63166"/>
              <a:gd name="connsiteX17" fmla="*/ 14766 w 46185"/>
              <a:gd name="connsiteY17" fmla="*/ 30446 h 63166"/>
              <a:gd name="connsiteX18" fmla="*/ 8344 w 46185"/>
              <a:gd name="connsiteY18" fmla="*/ 26456 h 63166"/>
              <a:gd name="connsiteX19" fmla="*/ 11787 w 46185"/>
              <a:gd name="connsiteY19" fmla="*/ 25617 h 63166"/>
              <a:gd name="connsiteX20" fmla="*/ 4769 w 46185"/>
              <a:gd name="connsiteY20" fmla="*/ 21013 h 63166"/>
              <a:gd name="connsiteX21" fmla="*/ 8934 w 46185"/>
              <a:gd name="connsiteY21" fmla="*/ 20342 h 63166"/>
              <a:gd name="connsiteX22" fmla="*/ 0 w 46185"/>
              <a:gd name="connsiteY22" fmla="*/ 13878 h 63166"/>
              <a:gd name="connsiteX23" fmla="*/ 11426 w 46185"/>
              <a:gd name="connsiteY23" fmla="*/ 0 h 63166"/>
              <a:gd name="connsiteX0" fmla="*/ 11426 w 47030"/>
              <a:gd name="connsiteY0" fmla="*/ 0 h 63166"/>
              <a:gd name="connsiteX1" fmla="*/ 11391 w 47030"/>
              <a:gd name="connsiteY1" fmla="*/ 157 h 63166"/>
              <a:gd name="connsiteX2" fmla="*/ 45112 w 47030"/>
              <a:gd name="connsiteY2" fmla="*/ 55203 h 63166"/>
              <a:gd name="connsiteX3" fmla="*/ 42247 w 47030"/>
              <a:gd name="connsiteY3" fmla="*/ 60354 h 63166"/>
              <a:gd name="connsiteX4" fmla="*/ 37142 w 47030"/>
              <a:gd name="connsiteY4" fmla="*/ 59670 h 63166"/>
              <a:gd name="connsiteX5" fmla="*/ 30326 w 47030"/>
              <a:gd name="connsiteY5" fmla="*/ 63036 h 63166"/>
              <a:gd name="connsiteX6" fmla="*/ 33469 w 47030"/>
              <a:gd name="connsiteY6" fmla="*/ 60350 h 63166"/>
              <a:gd name="connsiteX7" fmla="*/ 27244 w 47030"/>
              <a:gd name="connsiteY7" fmla="*/ 57845 h 63166"/>
              <a:gd name="connsiteX8" fmla="*/ 30560 w 47030"/>
              <a:gd name="connsiteY8" fmla="*/ 55706 h 63166"/>
              <a:gd name="connsiteX9" fmla="*/ 23656 w 47030"/>
              <a:gd name="connsiteY9" fmla="*/ 51831 h 63166"/>
              <a:gd name="connsiteX10" fmla="*/ 27457 w 47030"/>
              <a:gd name="connsiteY10" fmla="*/ 50920 h 63166"/>
              <a:gd name="connsiteX11" fmla="*/ 20138 w 47030"/>
              <a:gd name="connsiteY11" fmla="*/ 46109 h 63166"/>
              <a:gd name="connsiteX12" fmla="*/ 23749 w 47030"/>
              <a:gd name="connsiteY12" fmla="*/ 44975 h 63166"/>
              <a:gd name="connsiteX13" fmla="*/ 16115 w 47030"/>
              <a:gd name="connsiteY13" fmla="*/ 39562 h 63166"/>
              <a:gd name="connsiteX14" fmla="*/ 20187 w 47030"/>
              <a:gd name="connsiteY14" fmla="*/ 39004 h 63166"/>
              <a:gd name="connsiteX15" fmla="*/ 13394 w 47030"/>
              <a:gd name="connsiteY15" fmla="*/ 35222 h 63166"/>
              <a:gd name="connsiteX16" fmla="*/ 16643 w 47030"/>
              <a:gd name="connsiteY16" fmla="*/ 34376 h 63166"/>
              <a:gd name="connsiteX17" fmla="*/ 10897 w 47030"/>
              <a:gd name="connsiteY17" fmla="*/ 30984 h 63166"/>
              <a:gd name="connsiteX18" fmla="*/ 14766 w 47030"/>
              <a:gd name="connsiteY18" fmla="*/ 30446 h 63166"/>
              <a:gd name="connsiteX19" fmla="*/ 8344 w 47030"/>
              <a:gd name="connsiteY19" fmla="*/ 26456 h 63166"/>
              <a:gd name="connsiteX20" fmla="*/ 11787 w 47030"/>
              <a:gd name="connsiteY20" fmla="*/ 25617 h 63166"/>
              <a:gd name="connsiteX21" fmla="*/ 4769 w 47030"/>
              <a:gd name="connsiteY21" fmla="*/ 21013 h 63166"/>
              <a:gd name="connsiteX22" fmla="*/ 8934 w 47030"/>
              <a:gd name="connsiteY22" fmla="*/ 20342 h 63166"/>
              <a:gd name="connsiteX23" fmla="*/ 0 w 47030"/>
              <a:gd name="connsiteY23" fmla="*/ 13878 h 63166"/>
              <a:gd name="connsiteX24" fmla="*/ 11426 w 47030"/>
              <a:gd name="connsiteY24" fmla="*/ 0 h 63166"/>
              <a:gd name="connsiteX0" fmla="*/ 11426 w 46080"/>
              <a:gd name="connsiteY0" fmla="*/ 0 h 65093"/>
              <a:gd name="connsiteX1" fmla="*/ 11391 w 46080"/>
              <a:gd name="connsiteY1" fmla="*/ 157 h 65093"/>
              <a:gd name="connsiteX2" fmla="*/ 45112 w 46080"/>
              <a:gd name="connsiteY2" fmla="*/ 55203 h 65093"/>
              <a:gd name="connsiteX3" fmla="*/ 31984 w 46080"/>
              <a:gd name="connsiteY3" fmla="*/ 65034 h 65093"/>
              <a:gd name="connsiteX4" fmla="*/ 37142 w 46080"/>
              <a:gd name="connsiteY4" fmla="*/ 59670 h 65093"/>
              <a:gd name="connsiteX5" fmla="*/ 30326 w 46080"/>
              <a:gd name="connsiteY5" fmla="*/ 63036 h 65093"/>
              <a:gd name="connsiteX6" fmla="*/ 33469 w 46080"/>
              <a:gd name="connsiteY6" fmla="*/ 60350 h 65093"/>
              <a:gd name="connsiteX7" fmla="*/ 27244 w 46080"/>
              <a:gd name="connsiteY7" fmla="*/ 57845 h 65093"/>
              <a:gd name="connsiteX8" fmla="*/ 30560 w 46080"/>
              <a:gd name="connsiteY8" fmla="*/ 55706 h 65093"/>
              <a:gd name="connsiteX9" fmla="*/ 23656 w 46080"/>
              <a:gd name="connsiteY9" fmla="*/ 51831 h 65093"/>
              <a:gd name="connsiteX10" fmla="*/ 27457 w 46080"/>
              <a:gd name="connsiteY10" fmla="*/ 50920 h 65093"/>
              <a:gd name="connsiteX11" fmla="*/ 20138 w 46080"/>
              <a:gd name="connsiteY11" fmla="*/ 46109 h 65093"/>
              <a:gd name="connsiteX12" fmla="*/ 23749 w 46080"/>
              <a:gd name="connsiteY12" fmla="*/ 44975 h 65093"/>
              <a:gd name="connsiteX13" fmla="*/ 16115 w 46080"/>
              <a:gd name="connsiteY13" fmla="*/ 39562 h 65093"/>
              <a:gd name="connsiteX14" fmla="*/ 20187 w 46080"/>
              <a:gd name="connsiteY14" fmla="*/ 39004 h 65093"/>
              <a:gd name="connsiteX15" fmla="*/ 13394 w 46080"/>
              <a:gd name="connsiteY15" fmla="*/ 35222 h 65093"/>
              <a:gd name="connsiteX16" fmla="*/ 16643 w 46080"/>
              <a:gd name="connsiteY16" fmla="*/ 34376 h 65093"/>
              <a:gd name="connsiteX17" fmla="*/ 10897 w 46080"/>
              <a:gd name="connsiteY17" fmla="*/ 30984 h 65093"/>
              <a:gd name="connsiteX18" fmla="*/ 14766 w 46080"/>
              <a:gd name="connsiteY18" fmla="*/ 30446 h 65093"/>
              <a:gd name="connsiteX19" fmla="*/ 8344 w 46080"/>
              <a:gd name="connsiteY19" fmla="*/ 26456 h 65093"/>
              <a:gd name="connsiteX20" fmla="*/ 11787 w 46080"/>
              <a:gd name="connsiteY20" fmla="*/ 25617 h 65093"/>
              <a:gd name="connsiteX21" fmla="*/ 4769 w 46080"/>
              <a:gd name="connsiteY21" fmla="*/ 21013 h 65093"/>
              <a:gd name="connsiteX22" fmla="*/ 8934 w 46080"/>
              <a:gd name="connsiteY22" fmla="*/ 20342 h 65093"/>
              <a:gd name="connsiteX23" fmla="*/ 0 w 46080"/>
              <a:gd name="connsiteY23" fmla="*/ 13878 h 65093"/>
              <a:gd name="connsiteX24" fmla="*/ 11426 w 46080"/>
              <a:gd name="connsiteY24" fmla="*/ 0 h 65093"/>
              <a:gd name="connsiteX0" fmla="*/ 11426 w 46080"/>
              <a:gd name="connsiteY0" fmla="*/ 0 h 65128"/>
              <a:gd name="connsiteX1" fmla="*/ 11391 w 46080"/>
              <a:gd name="connsiteY1" fmla="*/ 157 h 65128"/>
              <a:gd name="connsiteX2" fmla="*/ 45112 w 46080"/>
              <a:gd name="connsiteY2" fmla="*/ 55203 h 65128"/>
              <a:gd name="connsiteX3" fmla="*/ 31984 w 46080"/>
              <a:gd name="connsiteY3" fmla="*/ 65034 h 65128"/>
              <a:gd name="connsiteX4" fmla="*/ 34349 w 46080"/>
              <a:gd name="connsiteY4" fmla="*/ 62310 h 65128"/>
              <a:gd name="connsiteX5" fmla="*/ 30326 w 46080"/>
              <a:gd name="connsiteY5" fmla="*/ 63036 h 65128"/>
              <a:gd name="connsiteX6" fmla="*/ 33469 w 46080"/>
              <a:gd name="connsiteY6" fmla="*/ 60350 h 65128"/>
              <a:gd name="connsiteX7" fmla="*/ 27244 w 46080"/>
              <a:gd name="connsiteY7" fmla="*/ 57845 h 65128"/>
              <a:gd name="connsiteX8" fmla="*/ 30560 w 46080"/>
              <a:gd name="connsiteY8" fmla="*/ 55706 h 65128"/>
              <a:gd name="connsiteX9" fmla="*/ 23656 w 46080"/>
              <a:gd name="connsiteY9" fmla="*/ 51831 h 65128"/>
              <a:gd name="connsiteX10" fmla="*/ 27457 w 46080"/>
              <a:gd name="connsiteY10" fmla="*/ 50920 h 65128"/>
              <a:gd name="connsiteX11" fmla="*/ 20138 w 46080"/>
              <a:gd name="connsiteY11" fmla="*/ 46109 h 65128"/>
              <a:gd name="connsiteX12" fmla="*/ 23749 w 46080"/>
              <a:gd name="connsiteY12" fmla="*/ 44975 h 65128"/>
              <a:gd name="connsiteX13" fmla="*/ 16115 w 46080"/>
              <a:gd name="connsiteY13" fmla="*/ 39562 h 65128"/>
              <a:gd name="connsiteX14" fmla="*/ 20187 w 46080"/>
              <a:gd name="connsiteY14" fmla="*/ 39004 h 65128"/>
              <a:gd name="connsiteX15" fmla="*/ 13394 w 46080"/>
              <a:gd name="connsiteY15" fmla="*/ 35222 h 65128"/>
              <a:gd name="connsiteX16" fmla="*/ 16643 w 46080"/>
              <a:gd name="connsiteY16" fmla="*/ 34376 h 65128"/>
              <a:gd name="connsiteX17" fmla="*/ 10897 w 46080"/>
              <a:gd name="connsiteY17" fmla="*/ 30984 h 65128"/>
              <a:gd name="connsiteX18" fmla="*/ 14766 w 46080"/>
              <a:gd name="connsiteY18" fmla="*/ 30446 h 65128"/>
              <a:gd name="connsiteX19" fmla="*/ 8344 w 46080"/>
              <a:gd name="connsiteY19" fmla="*/ 26456 h 65128"/>
              <a:gd name="connsiteX20" fmla="*/ 11787 w 46080"/>
              <a:gd name="connsiteY20" fmla="*/ 25617 h 65128"/>
              <a:gd name="connsiteX21" fmla="*/ 4769 w 46080"/>
              <a:gd name="connsiteY21" fmla="*/ 21013 h 65128"/>
              <a:gd name="connsiteX22" fmla="*/ 8934 w 46080"/>
              <a:gd name="connsiteY22" fmla="*/ 20342 h 65128"/>
              <a:gd name="connsiteX23" fmla="*/ 0 w 46080"/>
              <a:gd name="connsiteY23" fmla="*/ 13878 h 65128"/>
              <a:gd name="connsiteX24" fmla="*/ 11426 w 46080"/>
              <a:gd name="connsiteY24" fmla="*/ 0 h 65128"/>
              <a:gd name="connsiteX0" fmla="*/ 11426 w 45112"/>
              <a:gd name="connsiteY0" fmla="*/ 0 h 65128"/>
              <a:gd name="connsiteX1" fmla="*/ 11391 w 45112"/>
              <a:gd name="connsiteY1" fmla="*/ 157 h 65128"/>
              <a:gd name="connsiteX2" fmla="*/ 45112 w 45112"/>
              <a:gd name="connsiteY2" fmla="*/ 55203 h 65128"/>
              <a:gd name="connsiteX3" fmla="*/ 31984 w 45112"/>
              <a:gd name="connsiteY3" fmla="*/ 65034 h 65128"/>
              <a:gd name="connsiteX4" fmla="*/ 34349 w 45112"/>
              <a:gd name="connsiteY4" fmla="*/ 62310 h 65128"/>
              <a:gd name="connsiteX5" fmla="*/ 30326 w 45112"/>
              <a:gd name="connsiteY5" fmla="*/ 63036 h 65128"/>
              <a:gd name="connsiteX6" fmla="*/ 33469 w 45112"/>
              <a:gd name="connsiteY6" fmla="*/ 60350 h 65128"/>
              <a:gd name="connsiteX7" fmla="*/ 27244 w 45112"/>
              <a:gd name="connsiteY7" fmla="*/ 57845 h 65128"/>
              <a:gd name="connsiteX8" fmla="*/ 30560 w 45112"/>
              <a:gd name="connsiteY8" fmla="*/ 55706 h 65128"/>
              <a:gd name="connsiteX9" fmla="*/ 23656 w 45112"/>
              <a:gd name="connsiteY9" fmla="*/ 51831 h 65128"/>
              <a:gd name="connsiteX10" fmla="*/ 27457 w 45112"/>
              <a:gd name="connsiteY10" fmla="*/ 50920 h 65128"/>
              <a:gd name="connsiteX11" fmla="*/ 20138 w 45112"/>
              <a:gd name="connsiteY11" fmla="*/ 46109 h 65128"/>
              <a:gd name="connsiteX12" fmla="*/ 23749 w 45112"/>
              <a:gd name="connsiteY12" fmla="*/ 44975 h 65128"/>
              <a:gd name="connsiteX13" fmla="*/ 16115 w 45112"/>
              <a:gd name="connsiteY13" fmla="*/ 39562 h 65128"/>
              <a:gd name="connsiteX14" fmla="*/ 20187 w 45112"/>
              <a:gd name="connsiteY14" fmla="*/ 39004 h 65128"/>
              <a:gd name="connsiteX15" fmla="*/ 13394 w 45112"/>
              <a:gd name="connsiteY15" fmla="*/ 35222 h 65128"/>
              <a:gd name="connsiteX16" fmla="*/ 16643 w 45112"/>
              <a:gd name="connsiteY16" fmla="*/ 34376 h 65128"/>
              <a:gd name="connsiteX17" fmla="*/ 10897 w 45112"/>
              <a:gd name="connsiteY17" fmla="*/ 30984 h 65128"/>
              <a:gd name="connsiteX18" fmla="*/ 14766 w 45112"/>
              <a:gd name="connsiteY18" fmla="*/ 30446 h 65128"/>
              <a:gd name="connsiteX19" fmla="*/ 8344 w 45112"/>
              <a:gd name="connsiteY19" fmla="*/ 26456 h 65128"/>
              <a:gd name="connsiteX20" fmla="*/ 11787 w 45112"/>
              <a:gd name="connsiteY20" fmla="*/ 25617 h 65128"/>
              <a:gd name="connsiteX21" fmla="*/ 4769 w 45112"/>
              <a:gd name="connsiteY21" fmla="*/ 21013 h 65128"/>
              <a:gd name="connsiteX22" fmla="*/ 8934 w 45112"/>
              <a:gd name="connsiteY22" fmla="*/ 20342 h 65128"/>
              <a:gd name="connsiteX23" fmla="*/ 0 w 45112"/>
              <a:gd name="connsiteY23" fmla="*/ 13878 h 65128"/>
              <a:gd name="connsiteX24" fmla="*/ 11426 w 45112"/>
              <a:gd name="connsiteY24" fmla="*/ 0 h 65128"/>
              <a:gd name="connsiteX0" fmla="*/ 11426 w 44899"/>
              <a:gd name="connsiteY0" fmla="*/ 0 h 65128"/>
              <a:gd name="connsiteX1" fmla="*/ 11391 w 44899"/>
              <a:gd name="connsiteY1" fmla="*/ 157 h 65128"/>
              <a:gd name="connsiteX2" fmla="*/ 44899 w 44899"/>
              <a:gd name="connsiteY2" fmla="*/ 54856 h 65128"/>
              <a:gd name="connsiteX3" fmla="*/ 31984 w 44899"/>
              <a:gd name="connsiteY3" fmla="*/ 65034 h 65128"/>
              <a:gd name="connsiteX4" fmla="*/ 34349 w 44899"/>
              <a:gd name="connsiteY4" fmla="*/ 62310 h 65128"/>
              <a:gd name="connsiteX5" fmla="*/ 30326 w 44899"/>
              <a:gd name="connsiteY5" fmla="*/ 63036 h 65128"/>
              <a:gd name="connsiteX6" fmla="*/ 33469 w 44899"/>
              <a:gd name="connsiteY6" fmla="*/ 60350 h 65128"/>
              <a:gd name="connsiteX7" fmla="*/ 27244 w 44899"/>
              <a:gd name="connsiteY7" fmla="*/ 57845 h 65128"/>
              <a:gd name="connsiteX8" fmla="*/ 30560 w 44899"/>
              <a:gd name="connsiteY8" fmla="*/ 55706 h 65128"/>
              <a:gd name="connsiteX9" fmla="*/ 23656 w 44899"/>
              <a:gd name="connsiteY9" fmla="*/ 51831 h 65128"/>
              <a:gd name="connsiteX10" fmla="*/ 27457 w 44899"/>
              <a:gd name="connsiteY10" fmla="*/ 50920 h 65128"/>
              <a:gd name="connsiteX11" fmla="*/ 20138 w 44899"/>
              <a:gd name="connsiteY11" fmla="*/ 46109 h 65128"/>
              <a:gd name="connsiteX12" fmla="*/ 23749 w 44899"/>
              <a:gd name="connsiteY12" fmla="*/ 44975 h 65128"/>
              <a:gd name="connsiteX13" fmla="*/ 16115 w 44899"/>
              <a:gd name="connsiteY13" fmla="*/ 39562 h 65128"/>
              <a:gd name="connsiteX14" fmla="*/ 20187 w 44899"/>
              <a:gd name="connsiteY14" fmla="*/ 39004 h 65128"/>
              <a:gd name="connsiteX15" fmla="*/ 13394 w 44899"/>
              <a:gd name="connsiteY15" fmla="*/ 35222 h 65128"/>
              <a:gd name="connsiteX16" fmla="*/ 16643 w 44899"/>
              <a:gd name="connsiteY16" fmla="*/ 34376 h 65128"/>
              <a:gd name="connsiteX17" fmla="*/ 10897 w 44899"/>
              <a:gd name="connsiteY17" fmla="*/ 30984 h 65128"/>
              <a:gd name="connsiteX18" fmla="*/ 14766 w 44899"/>
              <a:gd name="connsiteY18" fmla="*/ 30446 h 65128"/>
              <a:gd name="connsiteX19" fmla="*/ 8344 w 44899"/>
              <a:gd name="connsiteY19" fmla="*/ 26456 h 65128"/>
              <a:gd name="connsiteX20" fmla="*/ 11787 w 44899"/>
              <a:gd name="connsiteY20" fmla="*/ 25617 h 65128"/>
              <a:gd name="connsiteX21" fmla="*/ 4769 w 44899"/>
              <a:gd name="connsiteY21" fmla="*/ 21013 h 65128"/>
              <a:gd name="connsiteX22" fmla="*/ 8934 w 44899"/>
              <a:gd name="connsiteY22" fmla="*/ 20342 h 65128"/>
              <a:gd name="connsiteX23" fmla="*/ 0 w 44899"/>
              <a:gd name="connsiteY23" fmla="*/ 13878 h 65128"/>
              <a:gd name="connsiteX24" fmla="*/ 11426 w 44899"/>
              <a:gd name="connsiteY24" fmla="*/ 0 h 65128"/>
              <a:gd name="connsiteX0" fmla="*/ 11426 w 44899"/>
              <a:gd name="connsiteY0" fmla="*/ 0 h 65128"/>
              <a:gd name="connsiteX1" fmla="*/ 11391 w 44899"/>
              <a:gd name="connsiteY1" fmla="*/ 157 h 65128"/>
              <a:gd name="connsiteX2" fmla="*/ 44899 w 44899"/>
              <a:gd name="connsiteY2" fmla="*/ 54856 h 65128"/>
              <a:gd name="connsiteX3" fmla="*/ 31984 w 44899"/>
              <a:gd name="connsiteY3" fmla="*/ 65034 h 65128"/>
              <a:gd name="connsiteX4" fmla="*/ 34349 w 44899"/>
              <a:gd name="connsiteY4" fmla="*/ 62310 h 65128"/>
              <a:gd name="connsiteX5" fmla="*/ 30326 w 44899"/>
              <a:gd name="connsiteY5" fmla="*/ 63036 h 65128"/>
              <a:gd name="connsiteX6" fmla="*/ 33469 w 44899"/>
              <a:gd name="connsiteY6" fmla="*/ 60350 h 65128"/>
              <a:gd name="connsiteX7" fmla="*/ 27244 w 44899"/>
              <a:gd name="connsiteY7" fmla="*/ 57845 h 65128"/>
              <a:gd name="connsiteX8" fmla="*/ 30560 w 44899"/>
              <a:gd name="connsiteY8" fmla="*/ 55706 h 65128"/>
              <a:gd name="connsiteX9" fmla="*/ 23656 w 44899"/>
              <a:gd name="connsiteY9" fmla="*/ 51831 h 65128"/>
              <a:gd name="connsiteX10" fmla="*/ 27457 w 44899"/>
              <a:gd name="connsiteY10" fmla="*/ 50920 h 65128"/>
              <a:gd name="connsiteX11" fmla="*/ 20138 w 44899"/>
              <a:gd name="connsiteY11" fmla="*/ 46109 h 65128"/>
              <a:gd name="connsiteX12" fmla="*/ 23749 w 44899"/>
              <a:gd name="connsiteY12" fmla="*/ 44975 h 65128"/>
              <a:gd name="connsiteX13" fmla="*/ 16115 w 44899"/>
              <a:gd name="connsiteY13" fmla="*/ 39562 h 65128"/>
              <a:gd name="connsiteX14" fmla="*/ 20187 w 44899"/>
              <a:gd name="connsiteY14" fmla="*/ 39004 h 65128"/>
              <a:gd name="connsiteX15" fmla="*/ 13394 w 44899"/>
              <a:gd name="connsiteY15" fmla="*/ 35222 h 65128"/>
              <a:gd name="connsiteX16" fmla="*/ 16643 w 44899"/>
              <a:gd name="connsiteY16" fmla="*/ 34376 h 65128"/>
              <a:gd name="connsiteX17" fmla="*/ 10897 w 44899"/>
              <a:gd name="connsiteY17" fmla="*/ 30984 h 65128"/>
              <a:gd name="connsiteX18" fmla="*/ 14766 w 44899"/>
              <a:gd name="connsiteY18" fmla="*/ 30446 h 65128"/>
              <a:gd name="connsiteX19" fmla="*/ 8344 w 44899"/>
              <a:gd name="connsiteY19" fmla="*/ 26456 h 65128"/>
              <a:gd name="connsiteX20" fmla="*/ 11787 w 44899"/>
              <a:gd name="connsiteY20" fmla="*/ 25617 h 65128"/>
              <a:gd name="connsiteX21" fmla="*/ 4769 w 44899"/>
              <a:gd name="connsiteY21" fmla="*/ 21013 h 65128"/>
              <a:gd name="connsiteX22" fmla="*/ 8934 w 44899"/>
              <a:gd name="connsiteY22" fmla="*/ 20342 h 65128"/>
              <a:gd name="connsiteX23" fmla="*/ 2898 w 44899"/>
              <a:gd name="connsiteY23" fmla="*/ 15866 h 65128"/>
              <a:gd name="connsiteX24" fmla="*/ 0 w 44899"/>
              <a:gd name="connsiteY24" fmla="*/ 13878 h 65128"/>
              <a:gd name="connsiteX25" fmla="*/ 11426 w 44899"/>
              <a:gd name="connsiteY25" fmla="*/ 0 h 65128"/>
              <a:gd name="connsiteX0" fmla="*/ 11426 w 44899"/>
              <a:gd name="connsiteY0" fmla="*/ 0 h 65128"/>
              <a:gd name="connsiteX1" fmla="*/ 11391 w 44899"/>
              <a:gd name="connsiteY1" fmla="*/ 157 h 65128"/>
              <a:gd name="connsiteX2" fmla="*/ 44899 w 44899"/>
              <a:gd name="connsiteY2" fmla="*/ 54856 h 65128"/>
              <a:gd name="connsiteX3" fmla="*/ 31984 w 44899"/>
              <a:gd name="connsiteY3" fmla="*/ 65034 h 65128"/>
              <a:gd name="connsiteX4" fmla="*/ 34349 w 44899"/>
              <a:gd name="connsiteY4" fmla="*/ 62310 h 65128"/>
              <a:gd name="connsiteX5" fmla="*/ 30326 w 44899"/>
              <a:gd name="connsiteY5" fmla="*/ 63036 h 65128"/>
              <a:gd name="connsiteX6" fmla="*/ 33469 w 44899"/>
              <a:gd name="connsiteY6" fmla="*/ 60350 h 65128"/>
              <a:gd name="connsiteX7" fmla="*/ 27244 w 44899"/>
              <a:gd name="connsiteY7" fmla="*/ 57845 h 65128"/>
              <a:gd name="connsiteX8" fmla="*/ 30560 w 44899"/>
              <a:gd name="connsiteY8" fmla="*/ 55706 h 65128"/>
              <a:gd name="connsiteX9" fmla="*/ 23656 w 44899"/>
              <a:gd name="connsiteY9" fmla="*/ 51831 h 65128"/>
              <a:gd name="connsiteX10" fmla="*/ 27457 w 44899"/>
              <a:gd name="connsiteY10" fmla="*/ 50920 h 65128"/>
              <a:gd name="connsiteX11" fmla="*/ 20138 w 44899"/>
              <a:gd name="connsiteY11" fmla="*/ 46109 h 65128"/>
              <a:gd name="connsiteX12" fmla="*/ 23749 w 44899"/>
              <a:gd name="connsiteY12" fmla="*/ 44975 h 65128"/>
              <a:gd name="connsiteX13" fmla="*/ 16115 w 44899"/>
              <a:gd name="connsiteY13" fmla="*/ 39562 h 65128"/>
              <a:gd name="connsiteX14" fmla="*/ 20187 w 44899"/>
              <a:gd name="connsiteY14" fmla="*/ 39004 h 65128"/>
              <a:gd name="connsiteX15" fmla="*/ 13394 w 44899"/>
              <a:gd name="connsiteY15" fmla="*/ 35222 h 65128"/>
              <a:gd name="connsiteX16" fmla="*/ 16643 w 44899"/>
              <a:gd name="connsiteY16" fmla="*/ 34376 h 65128"/>
              <a:gd name="connsiteX17" fmla="*/ 10897 w 44899"/>
              <a:gd name="connsiteY17" fmla="*/ 30984 h 65128"/>
              <a:gd name="connsiteX18" fmla="*/ 14766 w 44899"/>
              <a:gd name="connsiteY18" fmla="*/ 30446 h 65128"/>
              <a:gd name="connsiteX19" fmla="*/ 8344 w 44899"/>
              <a:gd name="connsiteY19" fmla="*/ 26456 h 65128"/>
              <a:gd name="connsiteX20" fmla="*/ 11787 w 44899"/>
              <a:gd name="connsiteY20" fmla="*/ 25617 h 65128"/>
              <a:gd name="connsiteX21" fmla="*/ 4769 w 44899"/>
              <a:gd name="connsiteY21" fmla="*/ 21013 h 65128"/>
              <a:gd name="connsiteX22" fmla="*/ 8934 w 44899"/>
              <a:gd name="connsiteY22" fmla="*/ 20342 h 65128"/>
              <a:gd name="connsiteX23" fmla="*/ 6742 w 44899"/>
              <a:gd name="connsiteY23" fmla="*/ 18615 h 65128"/>
              <a:gd name="connsiteX24" fmla="*/ 2898 w 44899"/>
              <a:gd name="connsiteY24" fmla="*/ 15866 h 65128"/>
              <a:gd name="connsiteX25" fmla="*/ 0 w 44899"/>
              <a:gd name="connsiteY25" fmla="*/ 13878 h 65128"/>
              <a:gd name="connsiteX26" fmla="*/ 11426 w 44899"/>
              <a:gd name="connsiteY26" fmla="*/ 0 h 65128"/>
              <a:gd name="connsiteX0" fmla="*/ 11426 w 44899"/>
              <a:gd name="connsiteY0" fmla="*/ 0 h 65128"/>
              <a:gd name="connsiteX1" fmla="*/ 11391 w 44899"/>
              <a:gd name="connsiteY1" fmla="*/ 157 h 65128"/>
              <a:gd name="connsiteX2" fmla="*/ 44899 w 44899"/>
              <a:gd name="connsiteY2" fmla="*/ 54856 h 65128"/>
              <a:gd name="connsiteX3" fmla="*/ 31984 w 44899"/>
              <a:gd name="connsiteY3" fmla="*/ 65034 h 65128"/>
              <a:gd name="connsiteX4" fmla="*/ 34349 w 44899"/>
              <a:gd name="connsiteY4" fmla="*/ 62310 h 65128"/>
              <a:gd name="connsiteX5" fmla="*/ 30326 w 44899"/>
              <a:gd name="connsiteY5" fmla="*/ 63036 h 65128"/>
              <a:gd name="connsiteX6" fmla="*/ 33469 w 44899"/>
              <a:gd name="connsiteY6" fmla="*/ 60350 h 65128"/>
              <a:gd name="connsiteX7" fmla="*/ 27244 w 44899"/>
              <a:gd name="connsiteY7" fmla="*/ 57845 h 65128"/>
              <a:gd name="connsiteX8" fmla="*/ 30560 w 44899"/>
              <a:gd name="connsiteY8" fmla="*/ 55706 h 65128"/>
              <a:gd name="connsiteX9" fmla="*/ 23656 w 44899"/>
              <a:gd name="connsiteY9" fmla="*/ 51831 h 65128"/>
              <a:gd name="connsiteX10" fmla="*/ 27457 w 44899"/>
              <a:gd name="connsiteY10" fmla="*/ 50920 h 65128"/>
              <a:gd name="connsiteX11" fmla="*/ 20138 w 44899"/>
              <a:gd name="connsiteY11" fmla="*/ 46109 h 65128"/>
              <a:gd name="connsiteX12" fmla="*/ 23749 w 44899"/>
              <a:gd name="connsiteY12" fmla="*/ 44975 h 65128"/>
              <a:gd name="connsiteX13" fmla="*/ 16115 w 44899"/>
              <a:gd name="connsiteY13" fmla="*/ 39562 h 65128"/>
              <a:gd name="connsiteX14" fmla="*/ 20187 w 44899"/>
              <a:gd name="connsiteY14" fmla="*/ 39004 h 65128"/>
              <a:gd name="connsiteX15" fmla="*/ 13394 w 44899"/>
              <a:gd name="connsiteY15" fmla="*/ 35222 h 65128"/>
              <a:gd name="connsiteX16" fmla="*/ 16643 w 44899"/>
              <a:gd name="connsiteY16" fmla="*/ 34376 h 65128"/>
              <a:gd name="connsiteX17" fmla="*/ 10897 w 44899"/>
              <a:gd name="connsiteY17" fmla="*/ 30984 h 65128"/>
              <a:gd name="connsiteX18" fmla="*/ 14766 w 44899"/>
              <a:gd name="connsiteY18" fmla="*/ 30446 h 65128"/>
              <a:gd name="connsiteX19" fmla="*/ 8344 w 44899"/>
              <a:gd name="connsiteY19" fmla="*/ 26456 h 65128"/>
              <a:gd name="connsiteX20" fmla="*/ 11787 w 44899"/>
              <a:gd name="connsiteY20" fmla="*/ 25617 h 65128"/>
              <a:gd name="connsiteX21" fmla="*/ 4769 w 44899"/>
              <a:gd name="connsiteY21" fmla="*/ 21013 h 65128"/>
              <a:gd name="connsiteX22" fmla="*/ 8934 w 44899"/>
              <a:gd name="connsiteY22" fmla="*/ 20342 h 65128"/>
              <a:gd name="connsiteX23" fmla="*/ 2011 w 44899"/>
              <a:gd name="connsiteY23" fmla="*/ 17400 h 65128"/>
              <a:gd name="connsiteX24" fmla="*/ 2898 w 44899"/>
              <a:gd name="connsiteY24" fmla="*/ 15866 h 65128"/>
              <a:gd name="connsiteX25" fmla="*/ 0 w 44899"/>
              <a:gd name="connsiteY25" fmla="*/ 13878 h 65128"/>
              <a:gd name="connsiteX26" fmla="*/ 11426 w 44899"/>
              <a:gd name="connsiteY26" fmla="*/ 0 h 65128"/>
              <a:gd name="connsiteX0" fmla="*/ 11426 w 44899"/>
              <a:gd name="connsiteY0" fmla="*/ 0 h 65128"/>
              <a:gd name="connsiteX1" fmla="*/ 11391 w 44899"/>
              <a:gd name="connsiteY1" fmla="*/ 157 h 65128"/>
              <a:gd name="connsiteX2" fmla="*/ 44899 w 44899"/>
              <a:gd name="connsiteY2" fmla="*/ 54856 h 65128"/>
              <a:gd name="connsiteX3" fmla="*/ 31984 w 44899"/>
              <a:gd name="connsiteY3" fmla="*/ 65034 h 65128"/>
              <a:gd name="connsiteX4" fmla="*/ 34349 w 44899"/>
              <a:gd name="connsiteY4" fmla="*/ 62310 h 65128"/>
              <a:gd name="connsiteX5" fmla="*/ 30326 w 44899"/>
              <a:gd name="connsiteY5" fmla="*/ 63036 h 65128"/>
              <a:gd name="connsiteX6" fmla="*/ 33469 w 44899"/>
              <a:gd name="connsiteY6" fmla="*/ 60350 h 65128"/>
              <a:gd name="connsiteX7" fmla="*/ 27244 w 44899"/>
              <a:gd name="connsiteY7" fmla="*/ 57845 h 65128"/>
              <a:gd name="connsiteX8" fmla="*/ 30560 w 44899"/>
              <a:gd name="connsiteY8" fmla="*/ 55706 h 65128"/>
              <a:gd name="connsiteX9" fmla="*/ 23656 w 44899"/>
              <a:gd name="connsiteY9" fmla="*/ 51831 h 65128"/>
              <a:gd name="connsiteX10" fmla="*/ 27457 w 44899"/>
              <a:gd name="connsiteY10" fmla="*/ 50920 h 65128"/>
              <a:gd name="connsiteX11" fmla="*/ 20138 w 44899"/>
              <a:gd name="connsiteY11" fmla="*/ 46109 h 65128"/>
              <a:gd name="connsiteX12" fmla="*/ 23749 w 44899"/>
              <a:gd name="connsiteY12" fmla="*/ 44975 h 65128"/>
              <a:gd name="connsiteX13" fmla="*/ 16115 w 44899"/>
              <a:gd name="connsiteY13" fmla="*/ 39562 h 65128"/>
              <a:gd name="connsiteX14" fmla="*/ 20187 w 44899"/>
              <a:gd name="connsiteY14" fmla="*/ 39004 h 65128"/>
              <a:gd name="connsiteX15" fmla="*/ 13394 w 44899"/>
              <a:gd name="connsiteY15" fmla="*/ 35222 h 65128"/>
              <a:gd name="connsiteX16" fmla="*/ 16643 w 44899"/>
              <a:gd name="connsiteY16" fmla="*/ 34376 h 65128"/>
              <a:gd name="connsiteX17" fmla="*/ 10897 w 44899"/>
              <a:gd name="connsiteY17" fmla="*/ 30984 h 65128"/>
              <a:gd name="connsiteX18" fmla="*/ 14766 w 44899"/>
              <a:gd name="connsiteY18" fmla="*/ 30446 h 65128"/>
              <a:gd name="connsiteX19" fmla="*/ 8344 w 44899"/>
              <a:gd name="connsiteY19" fmla="*/ 26456 h 65128"/>
              <a:gd name="connsiteX20" fmla="*/ 11787 w 44899"/>
              <a:gd name="connsiteY20" fmla="*/ 25617 h 65128"/>
              <a:gd name="connsiteX21" fmla="*/ 4769 w 44899"/>
              <a:gd name="connsiteY21" fmla="*/ 21013 h 65128"/>
              <a:gd name="connsiteX22" fmla="*/ 8934 w 44899"/>
              <a:gd name="connsiteY22" fmla="*/ 20342 h 65128"/>
              <a:gd name="connsiteX23" fmla="*/ 2011 w 44899"/>
              <a:gd name="connsiteY23" fmla="*/ 17400 h 65128"/>
              <a:gd name="connsiteX24" fmla="*/ 5215 w 44899"/>
              <a:gd name="connsiteY24" fmla="*/ 15168 h 65128"/>
              <a:gd name="connsiteX25" fmla="*/ 0 w 44899"/>
              <a:gd name="connsiteY25" fmla="*/ 13878 h 65128"/>
              <a:gd name="connsiteX26" fmla="*/ 11426 w 44899"/>
              <a:gd name="connsiteY26" fmla="*/ 0 h 65128"/>
              <a:gd name="connsiteX0" fmla="*/ 11426 w 44899"/>
              <a:gd name="connsiteY0" fmla="*/ 0 h 67762"/>
              <a:gd name="connsiteX1" fmla="*/ 11391 w 44899"/>
              <a:gd name="connsiteY1" fmla="*/ 157 h 67762"/>
              <a:gd name="connsiteX2" fmla="*/ 44899 w 44899"/>
              <a:gd name="connsiteY2" fmla="*/ 54856 h 67762"/>
              <a:gd name="connsiteX3" fmla="*/ 33463 w 44899"/>
              <a:gd name="connsiteY3" fmla="*/ 67704 h 67762"/>
              <a:gd name="connsiteX4" fmla="*/ 34349 w 44899"/>
              <a:gd name="connsiteY4" fmla="*/ 62310 h 67762"/>
              <a:gd name="connsiteX5" fmla="*/ 30326 w 44899"/>
              <a:gd name="connsiteY5" fmla="*/ 63036 h 67762"/>
              <a:gd name="connsiteX6" fmla="*/ 33469 w 44899"/>
              <a:gd name="connsiteY6" fmla="*/ 60350 h 67762"/>
              <a:gd name="connsiteX7" fmla="*/ 27244 w 44899"/>
              <a:gd name="connsiteY7" fmla="*/ 57845 h 67762"/>
              <a:gd name="connsiteX8" fmla="*/ 30560 w 44899"/>
              <a:gd name="connsiteY8" fmla="*/ 55706 h 67762"/>
              <a:gd name="connsiteX9" fmla="*/ 23656 w 44899"/>
              <a:gd name="connsiteY9" fmla="*/ 51831 h 67762"/>
              <a:gd name="connsiteX10" fmla="*/ 27457 w 44899"/>
              <a:gd name="connsiteY10" fmla="*/ 50920 h 67762"/>
              <a:gd name="connsiteX11" fmla="*/ 20138 w 44899"/>
              <a:gd name="connsiteY11" fmla="*/ 46109 h 67762"/>
              <a:gd name="connsiteX12" fmla="*/ 23749 w 44899"/>
              <a:gd name="connsiteY12" fmla="*/ 44975 h 67762"/>
              <a:gd name="connsiteX13" fmla="*/ 16115 w 44899"/>
              <a:gd name="connsiteY13" fmla="*/ 39562 h 67762"/>
              <a:gd name="connsiteX14" fmla="*/ 20187 w 44899"/>
              <a:gd name="connsiteY14" fmla="*/ 39004 h 67762"/>
              <a:gd name="connsiteX15" fmla="*/ 13394 w 44899"/>
              <a:gd name="connsiteY15" fmla="*/ 35222 h 67762"/>
              <a:gd name="connsiteX16" fmla="*/ 16643 w 44899"/>
              <a:gd name="connsiteY16" fmla="*/ 34376 h 67762"/>
              <a:gd name="connsiteX17" fmla="*/ 10897 w 44899"/>
              <a:gd name="connsiteY17" fmla="*/ 30984 h 67762"/>
              <a:gd name="connsiteX18" fmla="*/ 14766 w 44899"/>
              <a:gd name="connsiteY18" fmla="*/ 30446 h 67762"/>
              <a:gd name="connsiteX19" fmla="*/ 8344 w 44899"/>
              <a:gd name="connsiteY19" fmla="*/ 26456 h 67762"/>
              <a:gd name="connsiteX20" fmla="*/ 11787 w 44899"/>
              <a:gd name="connsiteY20" fmla="*/ 25617 h 67762"/>
              <a:gd name="connsiteX21" fmla="*/ 4769 w 44899"/>
              <a:gd name="connsiteY21" fmla="*/ 21013 h 67762"/>
              <a:gd name="connsiteX22" fmla="*/ 8934 w 44899"/>
              <a:gd name="connsiteY22" fmla="*/ 20342 h 67762"/>
              <a:gd name="connsiteX23" fmla="*/ 2011 w 44899"/>
              <a:gd name="connsiteY23" fmla="*/ 17400 h 67762"/>
              <a:gd name="connsiteX24" fmla="*/ 5215 w 44899"/>
              <a:gd name="connsiteY24" fmla="*/ 15168 h 67762"/>
              <a:gd name="connsiteX25" fmla="*/ 0 w 44899"/>
              <a:gd name="connsiteY25" fmla="*/ 13878 h 67762"/>
              <a:gd name="connsiteX26" fmla="*/ 11426 w 44899"/>
              <a:gd name="connsiteY26" fmla="*/ 0 h 67762"/>
              <a:gd name="connsiteX0" fmla="*/ 11426 w 44899"/>
              <a:gd name="connsiteY0" fmla="*/ 0 h 67762"/>
              <a:gd name="connsiteX1" fmla="*/ 11391 w 44899"/>
              <a:gd name="connsiteY1" fmla="*/ 157 h 67762"/>
              <a:gd name="connsiteX2" fmla="*/ 44899 w 44899"/>
              <a:gd name="connsiteY2" fmla="*/ 54856 h 67762"/>
              <a:gd name="connsiteX3" fmla="*/ 33463 w 44899"/>
              <a:gd name="connsiteY3" fmla="*/ 67704 h 67762"/>
              <a:gd name="connsiteX4" fmla="*/ 34349 w 44899"/>
              <a:gd name="connsiteY4" fmla="*/ 62310 h 67762"/>
              <a:gd name="connsiteX5" fmla="*/ 30326 w 44899"/>
              <a:gd name="connsiteY5" fmla="*/ 63036 h 67762"/>
              <a:gd name="connsiteX6" fmla="*/ 33469 w 44899"/>
              <a:gd name="connsiteY6" fmla="*/ 60350 h 67762"/>
              <a:gd name="connsiteX7" fmla="*/ 27244 w 44899"/>
              <a:gd name="connsiteY7" fmla="*/ 57845 h 67762"/>
              <a:gd name="connsiteX8" fmla="*/ 30560 w 44899"/>
              <a:gd name="connsiteY8" fmla="*/ 55706 h 67762"/>
              <a:gd name="connsiteX9" fmla="*/ 23656 w 44899"/>
              <a:gd name="connsiteY9" fmla="*/ 51831 h 67762"/>
              <a:gd name="connsiteX10" fmla="*/ 27457 w 44899"/>
              <a:gd name="connsiteY10" fmla="*/ 50920 h 67762"/>
              <a:gd name="connsiteX11" fmla="*/ 20138 w 44899"/>
              <a:gd name="connsiteY11" fmla="*/ 46109 h 67762"/>
              <a:gd name="connsiteX12" fmla="*/ 23749 w 44899"/>
              <a:gd name="connsiteY12" fmla="*/ 44975 h 67762"/>
              <a:gd name="connsiteX13" fmla="*/ 16115 w 44899"/>
              <a:gd name="connsiteY13" fmla="*/ 39562 h 67762"/>
              <a:gd name="connsiteX14" fmla="*/ 20187 w 44899"/>
              <a:gd name="connsiteY14" fmla="*/ 39004 h 67762"/>
              <a:gd name="connsiteX15" fmla="*/ 13394 w 44899"/>
              <a:gd name="connsiteY15" fmla="*/ 35222 h 67762"/>
              <a:gd name="connsiteX16" fmla="*/ 16643 w 44899"/>
              <a:gd name="connsiteY16" fmla="*/ 34376 h 67762"/>
              <a:gd name="connsiteX17" fmla="*/ 10897 w 44899"/>
              <a:gd name="connsiteY17" fmla="*/ 30984 h 67762"/>
              <a:gd name="connsiteX18" fmla="*/ 14766 w 44899"/>
              <a:gd name="connsiteY18" fmla="*/ 30446 h 67762"/>
              <a:gd name="connsiteX19" fmla="*/ 8344 w 44899"/>
              <a:gd name="connsiteY19" fmla="*/ 26456 h 67762"/>
              <a:gd name="connsiteX20" fmla="*/ 11787 w 44899"/>
              <a:gd name="connsiteY20" fmla="*/ 25617 h 67762"/>
              <a:gd name="connsiteX21" fmla="*/ 4769 w 44899"/>
              <a:gd name="connsiteY21" fmla="*/ 21013 h 67762"/>
              <a:gd name="connsiteX22" fmla="*/ 8934 w 44899"/>
              <a:gd name="connsiteY22" fmla="*/ 20342 h 67762"/>
              <a:gd name="connsiteX23" fmla="*/ 2011 w 44899"/>
              <a:gd name="connsiteY23" fmla="*/ 17400 h 67762"/>
              <a:gd name="connsiteX24" fmla="*/ 5215 w 44899"/>
              <a:gd name="connsiteY24" fmla="*/ 15168 h 67762"/>
              <a:gd name="connsiteX25" fmla="*/ 0 w 44899"/>
              <a:gd name="connsiteY25" fmla="*/ 13878 h 67762"/>
              <a:gd name="connsiteX26" fmla="*/ 11426 w 44899"/>
              <a:gd name="connsiteY26" fmla="*/ 0 h 67762"/>
              <a:gd name="connsiteX0" fmla="*/ 11426 w 62058"/>
              <a:gd name="connsiteY0" fmla="*/ 0 h 67762"/>
              <a:gd name="connsiteX1" fmla="*/ 11391 w 62058"/>
              <a:gd name="connsiteY1" fmla="*/ 157 h 67762"/>
              <a:gd name="connsiteX2" fmla="*/ 62058 w 62058"/>
              <a:gd name="connsiteY2" fmla="*/ 34060 h 67762"/>
              <a:gd name="connsiteX3" fmla="*/ 33463 w 62058"/>
              <a:gd name="connsiteY3" fmla="*/ 67704 h 67762"/>
              <a:gd name="connsiteX4" fmla="*/ 34349 w 62058"/>
              <a:gd name="connsiteY4" fmla="*/ 62310 h 67762"/>
              <a:gd name="connsiteX5" fmla="*/ 30326 w 62058"/>
              <a:gd name="connsiteY5" fmla="*/ 63036 h 67762"/>
              <a:gd name="connsiteX6" fmla="*/ 33469 w 62058"/>
              <a:gd name="connsiteY6" fmla="*/ 60350 h 67762"/>
              <a:gd name="connsiteX7" fmla="*/ 27244 w 62058"/>
              <a:gd name="connsiteY7" fmla="*/ 57845 h 67762"/>
              <a:gd name="connsiteX8" fmla="*/ 30560 w 62058"/>
              <a:gd name="connsiteY8" fmla="*/ 55706 h 67762"/>
              <a:gd name="connsiteX9" fmla="*/ 23656 w 62058"/>
              <a:gd name="connsiteY9" fmla="*/ 51831 h 67762"/>
              <a:gd name="connsiteX10" fmla="*/ 27457 w 62058"/>
              <a:gd name="connsiteY10" fmla="*/ 50920 h 67762"/>
              <a:gd name="connsiteX11" fmla="*/ 20138 w 62058"/>
              <a:gd name="connsiteY11" fmla="*/ 46109 h 67762"/>
              <a:gd name="connsiteX12" fmla="*/ 23749 w 62058"/>
              <a:gd name="connsiteY12" fmla="*/ 44975 h 67762"/>
              <a:gd name="connsiteX13" fmla="*/ 16115 w 62058"/>
              <a:gd name="connsiteY13" fmla="*/ 39562 h 67762"/>
              <a:gd name="connsiteX14" fmla="*/ 20187 w 62058"/>
              <a:gd name="connsiteY14" fmla="*/ 39004 h 67762"/>
              <a:gd name="connsiteX15" fmla="*/ 13394 w 62058"/>
              <a:gd name="connsiteY15" fmla="*/ 35222 h 67762"/>
              <a:gd name="connsiteX16" fmla="*/ 16643 w 62058"/>
              <a:gd name="connsiteY16" fmla="*/ 34376 h 67762"/>
              <a:gd name="connsiteX17" fmla="*/ 10897 w 62058"/>
              <a:gd name="connsiteY17" fmla="*/ 30984 h 67762"/>
              <a:gd name="connsiteX18" fmla="*/ 14766 w 62058"/>
              <a:gd name="connsiteY18" fmla="*/ 30446 h 67762"/>
              <a:gd name="connsiteX19" fmla="*/ 8344 w 62058"/>
              <a:gd name="connsiteY19" fmla="*/ 26456 h 67762"/>
              <a:gd name="connsiteX20" fmla="*/ 11787 w 62058"/>
              <a:gd name="connsiteY20" fmla="*/ 25617 h 67762"/>
              <a:gd name="connsiteX21" fmla="*/ 4769 w 62058"/>
              <a:gd name="connsiteY21" fmla="*/ 21013 h 67762"/>
              <a:gd name="connsiteX22" fmla="*/ 8934 w 62058"/>
              <a:gd name="connsiteY22" fmla="*/ 20342 h 67762"/>
              <a:gd name="connsiteX23" fmla="*/ 2011 w 62058"/>
              <a:gd name="connsiteY23" fmla="*/ 17400 h 67762"/>
              <a:gd name="connsiteX24" fmla="*/ 5215 w 62058"/>
              <a:gd name="connsiteY24" fmla="*/ 15168 h 67762"/>
              <a:gd name="connsiteX25" fmla="*/ 0 w 62058"/>
              <a:gd name="connsiteY25" fmla="*/ 13878 h 67762"/>
              <a:gd name="connsiteX26" fmla="*/ 11426 w 62058"/>
              <a:gd name="connsiteY26" fmla="*/ 0 h 67762"/>
              <a:gd name="connsiteX0" fmla="*/ 11426 w 62058"/>
              <a:gd name="connsiteY0" fmla="*/ 9848 h 77610"/>
              <a:gd name="connsiteX1" fmla="*/ 22419 w 62058"/>
              <a:gd name="connsiteY1" fmla="*/ 0 h 77610"/>
              <a:gd name="connsiteX2" fmla="*/ 62058 w 62058"/>
              <a:gd name="connsiteY2" fmla="*/ 43908 h 77610"/>
              <a:gd name="connsiteX3" fmla="*/ 33463 w 62058"/>
              <a:gd name="connsiteY3" fmla="*/ 77552 h 77610"/>
              <a:gd name="connsiteX4" fmla="*/ 34349 w 62058"/>
              <a:gd name="connsiteY4" fmla="*/ 72158 h 77610"/>
              <a:gd name="connsiteX5" fmla="*/ 30326 w 62058"/>
              <a:gd name="connsiteY5" fmla="*/ 72884 h 77610"/>
              <a:gd name="connsiteX6" fmla="*/ 33469 w 62058"/>
              <a:gd name="connsiteY6" fmla="*/ 70198 h 77610"/>
              <a:gd name="connsiteX7" fmla="*/ 27244 w 62058"/>
              <a:gd name="connsiteY7" fmla="*/ 67693 h 77610"/>
              <a:gd name="connsiteX8" fmla="*/ 30560 w 62058"/>
              <a:gd name="connsiteY8" fmla="*/ 65554 h 77610"/>
              <a:gd name="connsiteX9" fmla="*/ 23656 w 62058"/>
              <a:gd name="connsiteY9" fmla="*/ 61679 h 77610"/>
              <a:gd name="connsiteX10" fmla="*/ 27457 w 62058"/>
              <a:gd name="connsiteY10" fmla="*/ 60768 h 77610"/>
              <a:gd name="connsiteX11" fmla="*/ 20138 w 62058"/>
              <a:gd name="connsiteY11" fmla="*/ 55957 h 77610"/>
              <a:gd name="connsiteX12" fmla="*/ 23749 w 62058"/>
              <a:gd name="connsiteY12" fmla="*/ 54823 h 77610"/>
              <a:gd name="connsiteX13" fmla="*/ 16115 w 62058"/>
              <a:gd name="connsiteY13" fmla="*/ 49410 h 77610"/>
              <a:gd name="connsiteX14" fmla="*/ 20187 w 62058"/>
              <a:gd name="connsiteY14" fmla="*/ 48852 h 77610"/>
              <a:gd name="connsiteX15" fmla="*/ 13394 w 62058"/>
              <a:gd name="connsiteY15" fmla="*/ 45070 h 77610"/>
              <a:gd name="connsiteX16" fmla="*/ 16643 w 62058"/>
              <a:gd name="connsiteY16" fmla="*/ 44224 h 77610"/>
              <a:gd name="connsiteX17" fmla="*/ 10897 w 62058"/>
              <a:gd name="connsiteY17" fmla="*/ 40832 h 77610"/>
              <a:gd name="connsiteX18" fmla="*/ 14766 w 62058"/>
              <a:gd name="connsiteY18" fmla="*/ 40294 h 77610"/>
              <a:gd name="connsiteX19" fmla="*/ 8344 w 62058"/>
              <a:gd name="connsiteY19" fmla="*/ 36304 h 77610"/>
              <a:gd name="connsiteX20" fmla="*/ 11787 w 62058"/>
              <a:gd name="connsiteY20" fmla="*/ 35465 h 77610"/>
              <a:gd name="connsiteX21" fmla="*/ 4769 w 62058"/>
              <a:gd name="connsiteY21" fmla="*/ 30861 h 77610"/>
              <a:gd name="connsiteX22" fmla="*/ 8934 w 62058"/>
              <a:gd name="connsiteY22" fmla="*/ 30190 h 77610"/>
              <a:gd name="connsiteX23" fmla="*/ 2011 w 62058"/>
              <a:gd name="connsiteY23" fmla="*/ 27248 h 77610"/>
              <a:gd name="connsiteX24" fmla="*/ 5215 w 62058"/>
              <a:gd name="connsiteY24" fmla="*/ 25016 h 77610"/>
              <a:gd name="connsiteX25" fmla="*/ 0 w 62058"/>
              <a:gd name="connsiteY25" fmla="*/ 23726 h 77610"/>
              <a:gd name="connsiteX26" fmla="*/ 11426 w 62058"/>
              <a:gd name="connsiteY26" fmla="*/ 9848 h 77610"/>
              <a:gd name="connsiteX0" fmla="*/ 0 w 62058"/>
              <a:gd name="connsiteY0" fmla="*/ 23726 h 77610"/>
              <a:gd name="connsiteX1" fmla="*/ 22419 w 62058"/>
              <a:gd name="connsiteY1" fmla="*/ 0 h 77610"/>
              <a:gd name="connsiteX2" fmla="*/ 62058 w 62058"/>
              <a:gd name="connsiteY2" fmla="*/ 43908 h 77610"/>
              <a:gd name="connsiteX3" fmla="*/ 33463 w 62058"/>
              <a:gd name="connsiteY3" fmla="*/ 77552 h 77610"/>
              <a:gd name="connsiteX4" fmla="*/ 34349 w 62058"/>
              <a:gd name="connsiteY4" fmla="*/ 72158 h 77610"/>
              <a:gd name="connsiteX5" fmla="*/ 30326 w 62058"/>
              <a:gd name="connsiteY5" fmla="*/ 72884 h 77610"/>
              <a:gd name="connsiteX6" fmla="*/ 33469 w 62058"/>
              <a:gd name="connsiteY6" fmla="*/ 70198 h 77610"/>
              <a:gd name="connsiteX7" fmla="*/ 27244 w 62058"/>
              <a:gd name="connsiteY7" fmla="*/ 67693 h 77610"/>
              <a:gd name="connsiteX8" fmla="*/ 30560 w 62058"/>
              <a:gd name="connsiteY8" fmla="*/ 65554 h 77610"/>
              <a:gd name="connsiteX9" fmla="*/ 23656 w 62058"/>
              <a:gd name="connsiteY9" fmla="*/ 61679 h 77610"/>
              <a:gd name="connsiteX10" fmla="*/ 27457 w 62058"/>
              <a:gd name="connsiteY10" fmla="*/ 60768 h 77610"/>
              <a:gd name="connsiteX11" fmla="*/ 20138 w 62058"/>
              <a:gd name="connsiteY11" fmla="*/ 55957 h 77610"/>
              <a:gd name="connsiteX12" fmla="*/ 23749 w 62058"/>
              <a:gd name="connsiteY12" fmla="*/ 54823 h 77610"/>
              <a:gd name="connsiteX13" fmla="*/ 16115 w 62058"/>
              <a:gd name="connsiteY13" fmla="*/ 49410 h 77610"/>
              <a:gd name="connsiteX14" fmla="*/ 20187 w 62058"/>
              <a:gd name="connsiteY14" fmla="*/ 48852 h 77610"/>
              <a:gd name="connsiteX15" fmla="*/ 13394 w 62058"/>
              <a:gd name="connsiteY15" fmla="*/ 45070 h 77610"/>
              <a:gd name="connsiteX16" fmla="*/ 16643 w 62058"/>
              <a:gd name="connsiteY16" fmla="*/ 44224 h 77610"/>
              <a:gd name="connsiteX17" fmla="*/ 10897 w 62058"/>
              <a:gd name="connsiteY17" fmla="*/ 40832 h 77610"/>
              <a:gd name="connsiteX18" fmla="*/ 14766 w 62058"/>
              <a:gd name="connsiteY18" fmla="*/ 40294 h 77610"/>
              <a:gd name="connsiteX19" fmla="*/ 8344 w 62058"/>
              <a:gd name="connsiteY19" fmla="*/ 36304 h 77610"/>
              <a:gd name="connsiteX20" fmla="*/ 11787 w 62058"/>
              <a:gd name="connsiteY20" fmla="*/ 35465 h 77610"/>
              <a:gd name="connsiteX21" fmla="*/ 4769 w 62058"/>
              <a:gd name="connsiteY21" fmla="*/ 30861 h 77610"/>
              <a:gd name="connsiteX22" fmla="*/ 8934 w 62058"/>
              <a:gd name="connsiteY22" fmla="*/ 30190 h 77610"/>
              <a:gd name="connsiteX23" fmla="*/ 2011 w 62058"/>
              <a:gd name="connsiteY23" fmla="*/ 27248 h 77610"/>
              <a:gd name="connsiteX24" fmla="*/ 5215 w 62058"/>
              <a:gd name="connsiteY24" fmla="*/ 25016 h 77610"/>
              <a:gd name="connsiteX25" fmla="*/ 0 w 62058"/>
              <a:gd name="connsiteY25" fmla="*/ 23726 h 77610"/>
              <a:gd name="connsiteX0" fmla="*/ 0 w 62058"/>
              <a:gd name="connsiteY0" fmla="*/ 34564 h 88448"/>
              <a:gd name="connsiteX1" fmla="*/ 22419 w 62058"/>
              <a:gd name="connsiteY1" fmla="*/ 10838 h 88448"/>
              <a:gd name="connsiteX2" fmla="*/ 28464 w 62058"/>
              <a:gd name="connsiteY2" fmla="*/ 0 h 88448"/>
              <a:gd name="connsiteX3" fmla="*/ 62058 w 62058"/>
              <a:gd name="connsiteY3" fmla="*/ 54746 h 88448"/>
              <a:gd name="connsiteX4" fmla="*/ 33463 w 62058"/>
              <a:gd name="connsiteY4" fmla="*/ 88390 h 88448"/>
              <a:gd name="connsiteX5" fmla="*/ 34349 w 62058"/>
              <a:gd name="connsiteY5" fmla="*/ 82996 h 88448"/>
              <a:gd name="connsiteX6" fmla="*/ 30326 w 62058"/>
              <a:gd name="connsiteY6" fmla="*/ 83722 h 88448"/>
              <a:gd name="connsiteX7" fmla="*/ 33469 w 62058"/>
              <a:gd name="connsiteY7" fmla="*/ 81036 h 88448"/>
              <a:gd name="connsiteX8" fmla="*/ 27244 w 62058"/>
              <a:gd name="connsiteY8" fmla="*/ 78531 h 88448"/>
              <a:gd name="connsiteX9" fmla="*/ 30560 w 62058"/>
              <a:gd name="connsiteY9" fmla="*/ 76392 h 88448"/>
              <a:gd name="connsiteX10" fmla="*/ 23656 w 62058"/>
              <a:gd name="connsiteY10" fmla="*/ 72517 h 88448"/>
              <a:gd name="connsiteX11" fmla="*/ 27457 w 62058"/>
              <a:gd name="connsiteY11" fmla="*/ 71606 h 88448"/>
              <a:gd name="connsiteX12" fmla="*/ 20138 w 62058"/>
              <a:gd name="connsiteY12" fmla="*/ 66795 h 88448"/>
              <a:gd name="connsiteX13" fmla="*/ 23749 w 62058"/>
              <a:gd name="connsiteY13" fmla="*/ 65661 h 88448"/>
              <a:gd name="connsiteX14" fmla="*/ 16115 w 62058"/>
              <a:gd name="connsiteY14" fmla="*/ 60248 h 88448"/>
              <a:gd name="connsiteX15" fmla="*/ 20187 w 62058"/>
              <a:gd name="connsiteY15" fmla="*/ 59690 h 88448"/>
              <a:gd name="connsiteX16" fmla="*/ 13394 w 62058"/>
              <a:gd name="connsiteY16" fmla="*/ 55908 h 88448"/>
              <a:gd name="connsiteX17" fmla="*/ 16643 w 62058"/>
              <a:gd name="connsiteY17" fmla="*/ 55062 h 88448"/>
              <a:gd name="connsiteX18" fmla="*/ 10897 w 62058"/>
              <a:gd name="connsiteY18" fmla="*/ 51670 h 88448"/>
              <a:gd name="connsiteX19" fmla="*/ 14766 w 62058"/>
              <a:gd name="connsiteY19" fmla="*/ 51132 h 88448"/>
              <a:gd name="connsiteX20" fmla="*/ 8344 w 62058"/>
              <a:gd name="connsiteY20" fmla="*/ 47142 h 88448"/>
              <a:gd name="connsiteX21" fmla="*/ 11787 w 62058"/>
              <a:gd name="connsiteY21" fmla="*/ 46303 h 88448"/>
              <a:gd name="connsiteX22" fmla="*/ 4769 w 62058"/>
              <a:gd name="connsiteY22" fmla="*/ 41699 h 88448"/>
              <a:gd name="connsiteX23" fmla="*/ 8934 w 62058"/>
              <a:gd name="connsiteY23" fmla="*/ 41028 h 88448"/>
              <a:gd name="connsiteX24" fmla="*/ 2011 w 62058"/>
              <a:gd name="connsiteY24" fmla="*/ 38086 h 88448"/>
              <a:gd name="connsiteX25" fmla="*/ 5215 w 62058"/>
              <a:gd name="connsiteY25" fmla="*/ 35854 h 88448"/>
              <a:gd name="connsiteX26" fmla="*/ 0 w 62058"/>
              <a:gd name="connsiteY26" fmla="*/ 34564 h 88448"/>
              <a:gd name="connsiteX0" fmla="*/ 0 w 62058"/>
              <a:gd name="connsiteY0" fmla="*/ 34564 h 88448"/>
              <a:gd name="connsiteX1" fmla="*/ 28464 w 62058"/>
              <a:gd name="connsiteY1" fmla="*/ 0 h 88448"/>
              <a:gd name="connsiteX2" fmla="*/ 62058 w 62058"/>
              <a:gd name="connsiteY2" fmla="*/ 54746 h 88448"/>
              <a:gd name="connsiteX3" fmla="*/ 33463 w 62058"/>
              <a:gd name="connsiteY3" fmla="*/ 88390 h 88448"/>
              <a:gd name="connsiteX4" fmla="*/ 34349 w 62058"/>
              <a:gd name="connsiteY4" fmla="*/ 82996 h 88448"/>
              <a:gd name="connsiteX5" fmla="*/ 30326 w 62058"/>
              <a:gd name="connsiteY5" fmla="*/ 83722 h 88448"/>
              <a:gd name="connsiteX6" fmla="*/ 33469 w 62058"/>
              <a:gd name="connsiteY6" fmla="*/ 81036 h 88448"/>
              <a:gd name="connsiteX7" fmla="*/ 27244 w 62058"/>
              <a:gd name="connsiteY7" fmla="*/ 78531 h 88448"/>
              <a:gd name="connsiteX8" fmla="*/ 30560 w 62058"/>
              <a:gd name="connsiteY8" fmla="*/ 76392 h 88448"/>
              <a:gd name="connsiteX9" fmla="*/ 23656 w 62058"/>
              <a:gd name="connsiteY9" fmla="*/ 72517 h 88448"/>
              <a:gd name="connsiteX10" fmla="*/ 27457 w 62058"/>
              <a:gd name="connsiteY10" fmla="*/ 71606 h 88448"/>
              <a:gd name="connsiteX11" fmla="*/ 20138 w 62058"/>
              <a:gd name="connsiteY11" fmla="*/ 66795 h 88448"/>
              <a:gd name="connsiteX12" fmla="*/ 23749 w 62058"/>
              <a:gd name="connsiteY12" fmla="*/ 65661 h 88448"/>
              <a:gd name="connsiteX13" fmla="*/ 16115 w 62058"/>
              <a:gd name="connsiteY13" fmla="*/ 60248 h 88448"/>
              <a:gd name="connsiteX14" fmla="*/ 20187 w 62058"/>
              <a:gd name="connsiteY14" fmla="*/ 59690 h 88448"/>
              <a:gd name="connsiteX15" fmla="*/ 13394 w 62058"/>
              <a:gd name="connsiteY15" fmla="*/ 55908 h 88448"/>
              <a:gd name="connsiteX16" fmla="*/ 16643 w 62058"/>
              <a:gd name="connsiteY16" fmla="*/ 55062 h 88448"/>
              <a:gd name="connsiteX17" fmla="*/ 10897 w 62058"/>
              <a:gd name="connsiteY17" fmla="*/ 51670 h 88448"/>
              <a:gd name="connsiteX18" fmla="*/ 14766 w 62058"/>
              <a:gd name="connsiteY18" fmla="*/ 51132 h 88448"/>
              <a:gd name="connsiteX19" fmla="*/ 8344 w 62058"/>
              <a:gd name="connsiteY19" fmla="*/ 47142 h 88448"/>
              <a:gd name="connsiteX20" fmla="*/ 11787 w 62058"/>
              <a:gd name="connsiteY20" fmla="*/ 46303 h 88448"/>
              <a:gd name="connsiteX21" fmla="*/ 4769 w 62058"/>
              <a:gd name="connsiteY21" fmla="*/ 41699 h 88448"/>
              <a:gd name="connsiteX22" fmla="*/ 8934 w 62058"/>
              <a:gd name="connsiteY22" fmla="*/ 41028 h 88448"/>
              <a:gd name="connsiteX23" fmla="*/ 2011 w 62058"/>
              <a:gd name="connsiteY23" fmla="*/ 38086 h 88448"/>
              <a:gd name="connsiteX24" fmla="*/ 5215 w 62058"/>
              <a:gd name="connsiteY24" fmla="*/ 35854 h 88448"/>
              <a:gd name="connsiteX25" fmla="*/ 0 w 62058"/>
              <a:gd name="connsiteY25" fmla="*/ 34564 h 88448"/>
              <a:gd name="connsiteX0" fmla="*/ 0 w 62058"/>
              <a:gd name="connsiteY0" fmla="*/ 34564 h 88964"/>
              <a:gd name="connsiteX1" fmla="*/ 28464 w 62058"/>
              <a:gd name="connsiteY1" fmla="*/ 0 h 88964"/>
              <a:gd name="connsiteX2" fmla="*/ 62058 w 62058"/>
              <a:gd name="connsiteY2" fmla="*/ 54746 h 88964"/>
              <a:gd name="connsiteX3" fmla="*/ 33783 w 62058"/>
              <a:gd name="connsiteY3" fmla="*/ 88910 h 88964"/>
              <a:gd name="connsiteX4" fmla="*/ 34349 w 62058"/>
              <a:gd name="connsiteY4" fmla="*/ 82996 h 88964"/>
              <a:gd name="connsiteX5" fmla="*/ 30326 w 62058"/>
              <a:gd name="connsiteY5" fmla="*/ 83722 h 88964"/>
              <a:gd name="connsiteX6" fmla="*/ 33469 w 62058"/>
              <a:gd name="connsiteY6" fmla="*/ 81036 h 88964"/>
              <a:gd name="connsiteX7" fmla="*/ 27244 w 62058"/>
              <a:gd name="connsiteY7" fmla="*/ 78531 h 88964"/>
              <a:gd name="connsiteX8" fmla="*/ 30560 w 62058"/>
              <a:gd name="connsiteY8" fmla="*/ 76392 h 88964"/>
              <a:gd name="connsiteX9" fmla="*/ 23656 w 62058"/>
              <a:gd name="connsiteY9" fmla="*/ 72517 h 88964"/>
              <a:gd name="connsiteX10" fmla="*/ 27457 w 62058"/>
              <a:gd name="connsiteY10" fmla="*/ 71606 h 88964"/>
              <a:gd name="connsiteX11" fmla="*/ 20138 w 62058"/>
              <a:gd name="connsiteY11" fmla="*/ 66795 h 88964"/>
              <a:gd name="connsiteX12" fmla="*/ 23749 w 62058"/>
              <a:gd name="connsiteY12" fmla="*/ 65661 h 88964"/>
              <a:gd name="connsiteX13" fmla="*/ 16115 w 62058"/>
              <a:gd name="connsiteY13" fmla="*/ 60248 h 88964"/>
              <a:gd name="connsiteX14" fmla="*/ 20187 w 62058"/>
              <a:gd name="connsiteY14" fmla="*/ 59690 h 88964"/>
              <a:gd name="connsiteX15" fmla="*/ 13394 w 62058"/>
              <a:gd name="connsiteY15" fmla="*/ 55908 h 88964"/>
              <a:gd name="connsiteX16" fmla="*/ 16643 w 62058"/>
              <a:gd name="connsiteY16" fmla="*/ 55062 h 88964"/>
              <a:gd name="connsiteX17" fmla="*/ 10897 w 62058"/>
              <a:gd name="connsiteY17" fmla="*/ 51670 h 88964"/>
              <a:gd name="connsiteX18" fmla="*/ 14766 w 62058"/>
              <a:gd name="connsiteY18" fmla="*/ 51132 h 88964"/>
              <a:gd name="connsiteX19" fmla="*/ 8344 w 62058"/>
              <a:gd name="connsiteY19" fmla="*/ 47142 h 88964"/>
              <a:gd name="connsiteX20" fmla="*/ 11787 w 62058"/>
              <a:gd name="connsiteY20" fmla="*/ 46303 h 88964"/>
              <a:gd name="connsiteX21" fmla="*/ 4769 w 62058"/>
              <a:gd name="connsiteY21" fmla="*/ 41699 h 88964"/>
              <a:gd name="connsiteX22" fmla="*/ 8934 w 62058"/>
              <a:gd name="connsiteY22" fmla="*/ 41028 h 88964"/>
              <a:gd name="connsiteX23" fmla="*/ 2011 w 62058"/>
              <a:gd name="connsiteY23" fmla="*/ 38086 h 88964"/>
              <a:gd name="connsiteX24" fmla="*/ 5215 w 62058"/>
              <a:gd name="connsiteY24" fmla="*/ 35854 h 88964"/>
              <a:gd name="connsiteX25" fmla="*/ 0 w 62058"/>
              <a:gd name="connsiteY25" fmla="*/ 34564 h 88964"/>
              <a:gd name="connsiteX0" fmla="*/ 0 w 62058"/>
              <a:gd name="connsiteY0" fmla="*/ 34564 h 88923"/>
              <a:gd name="connsiteX1" fmla="*/ 28464 w 62058"/>
              <a:gd name="connsiteY1" fmla="*/ 0 h 88923"/>
              <a:gd name="connsiteX2" fmla="*/ 62058 w 62058"/>
              <a:gd name="connsiteY2" fmla="*/ 54746 h 88923"/>
              <a:gd name="connsiteX3" fmla="*/ 33783 w 62058"/>
              <a:gd name="connsiteY3" fmla="*/ 88910 h 88923"/>
              <a:gd name="connsiteX4" fmla="*/ 34349 w 62058"/>
              <a:gd name="connsiteY4" fmla="*/ 82996 h 88923"/>
              <a:gd name="connsiteX5" fmla="*/ 30326 w 62058"/>
              <a:gd name="connsiteY5" fmla="*/ 83722 h 88923"/>
              <a:gd name="connsiteX6" fmla="*/ 33469 w 62058"/>
              <a:gd name="connsiteY6" fmla="*/ 81036 h 88923"/>
              <a:gd name="connsiteX7" fmla="*/ 27244 w 62058"/>
              <a:gd name="connsiteY7" fmla="*/ 78531 h 88923"/>
              <a:gd name="connsiteX8" fmla="*/ 30560 w 62058"/>
              <a:gd name="connsiteY8" fmla="*/ 76392 h 88923"/>
              <a:gd name="connsiteX9" fmla="*/ 23656 w 62058"/>
              <a:gd name="connsiteY9" fmla="*/ 72517 h 88923"/>
              <a:gd name="connsiteX10" fmla="*/ 27457 w 62058"/>
              <a:gd name="connsiteY10" fmla="*/ 71606 h 88923"/>
              <a:gd name="connsiteX11" fmla="*/ 20138 w 62058"/>
              <a:gd name="connsiteY11" fmla="*/ 66795 h 88923"/>
              <a:gd name="connsiteX12" fmla="*/ 23749 w 62058"/>
              <a:gd name="connsiteY12" fmla="*/ 65661 h 88923"/>
              <a:gd name="connsiteX13" fmla="*/ 16115 w 62058"/>
              <a:gd name="connsiteY13" fmla="*/ 60248 h 88923"/>
              <a:gd name="connsiteX14" fmla="*/ 20187 w 62058"/>
              <a:gd name="connsiteY14" fmla="*/ 59690 h 88923"/>
              <a:gd name="connsiteX15" fmla="*/ 13394 w 62058"/>
              <a:gd name="connsiteY15" fmla="*/ 55908 h 88923"/>
              <a:gd name="connsiteX16" fmla="*/ 16643 w 62058"/>
              <a:gd name="connsiteY16" fmla="*/ 55062 h 88923"/>
              <a:gd name="connsiteX17" fmla="*/ 10897 w 62058"/>
              <a:gd name="connsiteY17" fmla="*/ 51670 h 88923"/>
              <a:gd name="connsiteX18" fmla="*/ 14766 w 62058"/>
              <a:gd name="connsiteY18" fmla="*/ 51132 h 88923"/>
              <a:gd name="connsiteX19" fmla="*/ 8344 w 62058"/>
              <a:gd name="connsiteY19" fmla="*/ 47142 h 88923"/>
              <a:gd name="connsiteX20" fmla="*/ 11787 w 62058"/>
              <a:gd name="connsiteY20" fmla="*/ 46303 h 88923"/>
              <a:gd name="connsiteX21" fmla="*/ 4769 w 62058"/>
              <a:gd name="connsiteY21" fmla="*/ 41699 h 88923"/>
              <a:gd name="connsiteX22" fmla="*/ 8934 w 62058"/>
              <a:gd name="connsiteY22" fmla="*/ 41028 h 88923"/>
              <a:gd name="connsiteX23" fmla="*/ 2011 w 62058"/>
              <a:gd name="connsiteY23" fmla="*/ 38086 h 88923"/>
              <a:gd name="connsiteX24" fmla="*/ 5215 w 62058"/>
              <a:gd name="connsiteY24" fmla="*/ 35854 h 88923"/>
              <a:gd name="connsiteX25" fmla="*/ 0 w 62058"/>
              <a:gd name="connsiteY25" fmla="*/ 34564 h 88923"/>
              <a:gd name="connsiteX0" fmla="*/ 0 w 63281"/>
              <a:gd name="connsiteY0" fmla="*/ 33932 h 88923"/>
              <a:gd name="connsiteX1" fmla="*/ 29687 w 63281"/>
              <a:gd name="connsiteY1" fmla="*/ 0 h 88923"/>
              <a:gd name="connsiteX2" fmla="*/ 63281 w 63281"/>
              <a:gd name="connsiteY2" fmla="*/ 54746 h 88923"/>
              <a:gd name="connsiteX3" fmla="*/ 35006 w 63281"/>
              <a:gd name="connsiteY3" fmla="*/ 88910 h 88923"/>
              <a:gd name="connsiteX4" fmla="*/ 35572 w 63281"/>
              <a:gd name="connsiteY4" fmla="*/ 82996 h 88923"/>
              <a:gd name="connsiteX5" fmla="*/ 31549 w 63281"/>
              <a:gd name="connsiteY5" fmla="*/ 83722 h 88923"/>
              <a:gd name="connsiteX6" fmla="*/ 34692 w 63281"/>
              <a:gd name="connsiteY6" fmla="*/ 81036 h 88923"/>
              <a:gd name="connsiteX7" fmla="*/ 28467 w 63281"/>
              <a:gd name="connsiteY7" fmla="*/ 78531 h 88923"/>
              <a:gd name="connsiteX8" fmla="*/ 31783 w 63281"/>
              <a:gd name="connsiteY8" fmla="*/ 76392 h 88923"/>
              <a:gd name="connsiteX9" fmla="*/ 24879 w 63281"/>
              <a:gd name="connsiteY9" fmla="*/ 72517 h 88923"/>
              <a:gd name="connsiteX10" fmla="*/ 28680 w 63281"/>
              <a:gd name="connsiteY10" fmla="*/ 71606 h 88923"/>
              <a:gd name="connsiteX11" fmla="*/ 21361 w 63281"/>
              <a:gd name="connsiteY11" fmla="*/ 66795 h 88923"/>
              <a:gd name="connsiteX12" fmla="*/ 24972 w 63281"/>
              <a:gd name="connsiteY12" fmla="*/ 65661 h 88923"/>
              <a:gd name="connsiteX13" fmla="*/ 17338 w 63281"/>
              <a:gd name="connsiteY13" fmla="*/ 60248 h 88923"/>
              <a:gd name="connsiteX14" fmla="*/ 21410 w 63281"/>
              <a:gd name="connsiteY14" fmla="*/ 59690 h 88923"/>
              <a:gd name="connsiteX15" fmla="*/ 14617 w 63281"/>
              <a:gd name="connsiteY15" fmla="*/ 55908 h 88923"/>
              <a:gd name="connsiteX16" fmla="*/ 17866 w 63281"/>
              <a:gd name="connsiteY16" fmla="*/ 55062 h 88923"/>
              <a:gd name="connsiteX17" fmla="*/ 12120 w 63281"/>
              <a:gd name="connsiteY17" fmla="*/ 51670 h 88923"/>
              <a:gd name="connsiteX18" fmla="*/ 15989 w 63281"/>
              <a:gd name="connsiteY18" fmla="*/ 51132 h 88923"/>
              <a:gd name="connsiteX19" fmla="*/ 9567 w 63281"/>
              <a:gd name="connsiteY19" fmla="*/ 47142 h 88923"/>
              <a:gd name="connsiteX20" fmla="*/ 13010 w 63281"/>
              <a:gd name="connsiteY20" fmla="*/ 46303 h 88923"/>
              <a:gd name="connsiteX21" fmla="*/ 5992 w 63281"/>
              <a:gd name="connsiteY21" fmla="*/ 41699 h 88923"/>
              <a:gd name="connsiteX22" fmla="*/ 10157 w 63281"/>
              <a:gd name="connsiteY22" fmla="*/ 41028 h 88923"/>
              <a:gd name="connsiteX23" fmla="*/ 3234 w 63281"/>
              <a:gd name="connsiteY23" fmla="*/ 38086 h 88923"/>
              <a:gd name="connsiteX24" fmla="*/ 6438 w 63281"/>
              <a:gd name="connsiteY24" fmla="*/ 35854 h 88923"/>
              <a:gd name="connsiteX25" fmla="*/ 0 w 63281"/>
              <a:gd name="connsiteY25" fmla="*/ 33932 h 88923"/>
              <a:gd name="connsiteX0" fmla="*/ 0 w 64483"/>
              <a:gd name="connsiteY0" fmla="*/ 33932 h 88923"/>
              <a:gd name="connsiteX1" fmla="*/ 29687 w 64483"/>
              <a:gd name="connsiteY1" fmla="*/ 0 h 88923"/>
              <a:gd name="connsiteX2" fmla="*/ 64483 w 64483"/>
              <a:gd name="connsiteY2" fmla="*/ 55761 h 88923"/>
              <a:gd name="connsiteX3" fmla="*/ 35006 w 64483"/>
              <a:gd name="connsiteY3" fmla="*/ 88910 h 88923"/>
              <a:gd name="connsiteX4" fmla="*/ 35572 w 64483"/>
              <a:gd name="connsiteY4" fmla="*/ 82996 h 88923"/>
              <a:gd name="connsiteX5" fmla="*/ 31549 w 64483"/>
              <a:gd name="connsiteY5" fmla="*/ 83722 h 88923"/>
              <a:gd name="connsiteX6" fmla="*/ 34692 w 64483"/>
              <a:gd name="connsiteY6" fmla="*/ 81036 h 88923"/>
              <a:gd name="connsiteX7" fmla="*/ 28467 w 64483"/>
              <a:gd name="connsiteY7" fmla="*/ 78531 h 88923"/>
              <a:gd name="connsiteX8" fmla="*/ 31783 w 64483"/>
              <a:gd name="connsiteY8" fmla="*/ 76392 h 88923"/>
              <a:gd name="connsiteX9" fmla="*/ 24879 w 64483"/>
              <a:gd name="connsiteY9" fmla="*/ 72517 h 88923"/>
              <a:gd name="connsiteX10" fmla="*/ 28680 w 64483"/>
              <a:gd name="connsiteY10" fmla="*/ 71606 h 88923"/>
              <a:gd name="connsiteX11" fmla="*/ 21361 w 64483"/>
              <a:gd name="connsiteY11" fmla="*/ 66795 h 88923"/>
              <a:gd name="connsiteX12" fmla="*/ 24972 w 64483"/>
              <a:gd name="connsiteY12" fmla="*/ 65661 h 88923"/>
              <a:gd name="connsiteX13" fmla="*/ 17338 w 64483"/>
              <a:gd name="connsiteY13" fmla="*/ 60248 h 88923"/>
              <a:gd name="connsiteX14" fmla="*/ 21410 w 64483"/>
              <a:gd name="connsiteY14" fmla="*/ 59690 h 88923"/>
              <a:gd name="connsiteX15" fmla="*/ 14617 w 64483"/>
              <a:gd name="connsiteY15" fmla="*/ 55908 h 88923"/>
              <a:gd name="connsiteX16" fmla="*/ 17866 w 64483"/>
              <a:gd name="connsiteY16" fmla="*/ 55062 h 88923"/>
              <a:gd name="connsiteX17" fmla="*/ 12120 w 64483"/>
              <a:gd name="connsiteY17" fmla="*/ 51670 h 88923"/>
              <a:gd name="connsiteX18" fmla="*/ 15989 w 64483"/>
              <a:gd name="connsiteY18" fmla="*/ 51132 h 88923"/>
              <a:gd name="connsiteX19" fmla="*/ 9567 w 64483"/>
              <a:gd name="connsiteY19" fmla="*/ 47142 h 88923"/>
              <a:gd name="connsiteX20" fmla="*/ 13010 w 64483"/>
              <a:gd name="connsiteY20" fmla="*/ 46303 h 88923"/>
              <a:gd name="connsiteX21" fmla="*/ 5992 w 64483"/>
              <a:gd name="connsiteY21" fmla="*/ 41699 h 88923"/>
              <a:gd name="connsiteX22" fmla="*/ 10157 w 64483"/>
              <a:gd name="connsiteY22" fmla="*/ 41028 h 88923"/>
              <a:gd name="connsiteX23" fmla="*/ 3234 w 64483"/>
              <a:gd name="connsiteY23" fmla="*/ 38086 h 88923"/>
              <a:gd name="connsiteX24" fmla="*/ 6438 w 64483"/>
              <a:gd name="connsiteY24" fmla="*/ 35854 h 88923"/>
              <a:gd name="connsiteX25" fmla="*/ 0 w 64483"/>
              <a:gd name="connsiteY25" fmla="*/ 33932 h 88923"/>
              <a:gd name="connsiteX0" fmla="*/ 0 w 64483"/>
              <a:gd name="connsiteY0" fmla="*/ 33140 h 88131"/>
              <a:gd name="connsiteX1" fmla="*/ 28579 w 64483"/>
              <a:gd name="connsiteY1" fmla="*/ 0 h 88131"/>
              <a:gd name="connsiteX2" fmla="*/ 64483 w 64483"/>
              <a:gd name="connsiteY2" fmla="*/ 54969 h 88131"/>
              <a:gd name="connsiteX3" fmla="*/ 35006 w 64483"/>
              <a:gd name="connsiteY3" fmla="*/ 88118 h 88131"/>
              <a:gd name="connsiteX4" fmla="*/ 35572 w 64483"/>
              <a:gd name="connsiteY4" fmla="*/ 82204 h 88131"/>
              <a:gd name="connsiteX5" fmla="*/ 31549 w 64483"/>
              <a:gd name="connsiteY5" fmla="*/ 82930 h 88131"/>
              <a:gd name="connsiteX6" fmla="*/ 34692 w 64483"/>
              <a:gd name="connsiteY6" fmla="*/ 80244 h 88131"/>
              <a:gd name="connsiteX7" fmla="*/ 28467 w 64483"/>
              <a:gd name="connsiteY7" fmla="*/ 77739 h 88131"/>
              <a:gd name="connsiteX8" fmla="*/ 31783 w 64483"/>
              <a:gd name="connsiteY8" fmla="*/ 75600 h 88131"/>
              <a:gd name="connsiteX9" fmla="*/ 24879 w 64483"/>
              <a:gd name="connsiteY9" fmla="*/ 71725 h 88131"/>
              <a:gd name="connsiteX10" fmla="*/ 28680 w 64483"/>
              <a:gd name="connsiteY10" fmla="*/ 70814 h 88131"/>
              <a:gd name="connsiteX11" fmla="*/ 21361 w 64483"/>
              <a:gd name="connsiteY11" fmla="*/ 66003 h 88131"/>
              <a:gd name="connsiteX12" fmla="*/ 24972 w 64483"/>
              <a:gd name="connsiteY12" fmla="*/ 64869 h 88131"/>
              <a:gd name="connsiteX13" fmla="*/ 17338 w 64483"/>
              <a:gd name="connsiteY13" fmla="*/ 59456 h 88131"/>
              <a:gd name="connsiteX14" fmla="*/ 21410 w 64483"/>
              <a:gd name="connsiteY14" fmla="*/ 58898 h 88131"/>
              <a:gd name="connsiteX15" fmla="*/ 14617 w 64483"/>
              <a:gd name="connsiteY15" fmla="*/ 55116 h 88131"/>
              <a:gd name="connsiteX16" fmla="*/ 17866 w 64483"/>
              <a:gd name="connsiteY16" fmla="*/ 54270 h 88131"/>
              <a:gd name="connsiteX17" fmla="*/ 12120 w 64483"/>
              <a:gd name="connsiteY17" fmla="*/ 50878 h 88131"/>
              <a:gd name="connsiteX18" fmla="*/ 15989 w 64483"/>
              <a:gd name="connsiteY18" fmla="*/ 50340 h 88131"/>
              <a:gd name="connsiteX19" fmla="*/ 9567 w 64483"/>
              <a:gd name="connsiteY19" fmla="*/ 46350 h 88131"/>
              <a:gd name="connsiteX20" fmla="*/ 13010 w 64483"/>
              <a:gd name="connsiteY20" fmla="*/ 45511 h 88131"/>
              <a:gd name="connsiteX21" fmla="*/ 5992 w 64483"/>
              <a:gd name="connsiteY21" fmla="*/ 40907 h 88131"/>
              <a:gd name="connsiteX22" fmla="*/ 10157 w 64483"/>
              <a:gd name="connsiteY22" fmla="*/ 40236 h 88131"/>
              <a:gd name="connsiteX23" fmla="*/ 3234 w 64483"/>
              <a:gd name="connsiteY23" fmla="*/ 37294 h 88131"/>
              <a:gd name="connsiteX24" fmla="*/ 6438 w 64483"/>
              <a:gd name="connsiteY24" fmla="*/ 35062 h 88131"/>
              <a:gd name="connsiteX25" fmla="*/ 0 w 64483"/>
              <a:gd name="connsiteY25" fmla="*/ 33140 h 88131"/>
              <a:gd name="connsiteX0" fmla="*/ 0 w 63598"/>
              <a:gd name="connsiteY0" fmla="*/ 33140 h 88131"/>
              <a:gd name="connsiteX1" fmla="*/ 28579 w 63598"/>
              <a:gd name="connsiteY1" fmla="*/ 0 h 88131"/>
              <a:gd name="connsiteX2" fmla="*/ 63598 w 63598"/>
              <a:gd name="connsiteY2" fmla="*/ 56104 h 88131"/>
              <a:gd name="connsiteX3" fmla="*/ 35006 w 63598"/>
              <a:gd name="connsiteY3" fmla="*/ 88118 h 88131"/>
              <a:gd name="connsiteX4" fmla="*/ 35572 w 63598"/>
              <a:gd name="connsiteY4" fmla="*/ 82204 h 88131"/>
              <a:gd name="connsiteX5" fmla="*/ 31549 w 63598"/>
              <a:gd name="connsiteY5" fmla="*/ 82930 h 88131"/>
              <a:gd name="connsiteX6" fmla="*/ 34692 w 63598"/>
              <a:gd name="connsiteY6" fmla="*/ 80244 h 88131"/>
              <a:gd name="connsiteX7" fmla="*/ 28467 w 63598"/>
              <a:gd name="connsiteY7" fmla="*/ 77739 h 88131"/>
              <a:gd name="connsiteX8" fmla="*/ 31783 w 63598"/>
              <a:gd name="connsiteY8" fmla="*/ 75600 h 88131"/>
              <a:gd name="connsiteX9" fmla="*/ 24879 w 63598"/>
              <a:gd name="connsiteY9" fmla="*/ 71725 h 88131"/>
              <a:gd name="connsiteX10" fmla="*/ 28680 w 63598"/>
              <a:gd name="connsiteY10" fmla="*/ 70814 h 88131"/>
              <a:gd name="connsiteX11" fmla="*/ 21361 w 63598"/>
              <a:gd name="connsiteY11" fmla="*/ 66003 h 88131"/>
              <a:gd name="connsiteX12" fmla="*/ 24972 w 63598"/>
              <a:gd name="connsiteY12" fmla="*/ 64869 h 88131"/>
              <a:gd name="connsiteX13" fmla="*/ 17338 w 63598"/>
              <a:gd name="connsiteY13" fmla="*/ 59456 h 88131"/>
              <a:gd name="connsiteX14" fmla="*/ 21410 w 63598"/>
              <a:gd name="connsiteY14" fmla="*/ 58898 h 88131"/>
              <a:gd name="connsiteX15" fmla="*/ 14617 w 63598"/>
              <a:gd name="connsiteY15" fmla="*/ 55116 h 88131"/>
              <a:gd name="connsiteX16" fmla="*/ 17866 w 63598"/>
              <a:gd name="connsiteY16" fmla="*/ 54270 h 88131"/>
              <a:gd name="connsiteX17" fmla="*/ 12120 w 63598"/>
              <a:gd name="connsiteY17" fmla="*/ 50878 h 88131"/>
              <a:gd name="connsiteX18" fmla="*/ 15989 w 63598"/>
              <a:gd name="connsiteY18" fmla="*/ 50340 h 88131"/>
              <a:gd name="connsiteX19" fmla="*/ 9567 w 63598"/>
              <a:gd name="connsiteY19" fmla="*/ 46350 h 88131"/>
              <a:gd name="connsiteX20" fmla="*/ 13010 w 63598"/>
              <a:gd name="connsiteY20" fmla="*/ 45511 h 88131"/>
              <a:gd name="connsiteX21" fmla="*/ 5992 w 63598"/>
              <a:gd name="connsiteY21" fmla="*/ 40907 h 88131"/>
              <a:gd name="connsiteX22" fmla="*/ 10157 w 63598"/>
              <a:gd name="connsiteY22" fmla="*/ 40236 h 88131"/>
              <a:gd name="connsiteX23" fmla="*/ 3234 w 63598"/>
              <a:gd name="connsiteY23" fmla="*/ 37294 h 88131"/>
              <a:gd name="connsiteX24" fmla="*/ 6438 w 63598"/>
              <a:gd name="connsiteY24" fmla="*/ 35062 h 88131"/>
              <a:gd name="connsiteX25" fmla="*/ 0 w 63598"/>
              <a:gd name="connsiteY25" fmla="*/ 33140 h 88131"/>
              <a:gd name="connsiteX0" fmla="*/ 0 w 63598"/>
              <a:gd name="connsiteY0" fmla="*/ 33140 h 88131"/>
              <a:gd name="connsiteX1" fmla="*/ 28579 w 63598"/>
              <a:gd name="connsiteY1" fmla="*/ 0 h 88131"/>
              <a:gd name="connsiteX2" fmla="*/ 63598 w 63598"/>
              <a:gd name="connsiteY2" fmla="*/ 56104 h 88131"/>
              <a:gd name="connsiteX3" fmla="*/ 35006 w 63598"/>
              <a:gd name="connsiteY3" fmla="*/ 88118 h 88131"/>
              <a:gd name="connsiteX4" fmla="*/ 35572 w 63598"/>
              <a:gd name="connsiteY4" fmla="*/ 82204 h 88131"/>
              <a:gd name="connsiteX5" fmla="*/ 31549 w 63598"/>
              <a:gd name="connsiteY5" fmla="*/ 82930 h 88131"/>
              <a:gd name="connsiteX6" fmla="*/ 34692 w 63598"/>
              <a:gd name="connsiteY6" fmla="*/ 80244 h 88131"/>
              <a:gd name="connsiteX7" fmla="*/ 28467 w 63598"/>
              <a:gd name="connsiteY7" fmla="*/ 77739 h 88131"/>
              <a:gd name="connsiteX8" fmla="*/ 31783 w 63598"/>
              <a:gd name="connsiteY8" fmla="*/ 75600 h 88131"/>
              <a:gd name="connsiteX9" fmla="*/ 24879 w 63598"/>
              <a:gd name="connsiteY9" fmla="*/ 71725 h 88131"/>
              <a:gd name="connsiteX10" fmla="*/ 28680 w 63598"/>
              <a:gd name="connsiteY10" fmla="*/ 70814 h 88131"/>
              <a:gd name="connsiteX11" fmla="*/ 21361 w 63598"/>
              <a:gd name="connsiteY11" fmla="*/ 66003 h 88131"/>
              <a:gd name="connsiteX12" fmla="*/ 24972 w 63598"/>
              <a:gd name="connsiteY12" fmla="*/ 64869 h 88131"/>
              <a:gd name="connsiteX13" fmla="*/ 17338 w 63598"/>
              <a:gd name="connsiteY13" fmla="*/ 59456 h 88131"/>
              <a:gd name="connsiteX14" fmla="*/ 21410 w 63598"/>
              <a:gd name="connsiteY14" fmla="*/ 58898 h 88131"/>
              <a:gd name="connsiteX15" fmla="*/ 14617 w 63598"/>
              <a:gd name="connsiteY15" fmla="*/ 55116 h 88131"/>
              <a:gd name="connsiteX16" fmla="*/ 17866 w 63598"/>
              <a:gd name="connsiteY16" fmla="*/ 54270 h 88131"/>
              <a:gd name="connsiteX17" fmla="*/ 12120 w 63598"/>
              <a:gd name="connsiteY17" fmla="*/ 50878 h 88131"/>
              <a:gd name="connsiteX18" fmla="*/ 15989 w 63598"/>
              <a:gd name="connsiteY18" fmla="*/ 50340 h 88131"/>
              <a:gd name="connsiteX19" fmla="*/ 9567 w 63598"/>
              <a:gd name="connsiteY19" fmla="*/ 46350 h 88131"/>
              <a:gd name="connsiteX20" fmla="*/ 13010 w 63598"/>
              <a:gd name="connsiteY20" fmla="*/ 45511 h 88131"/>
              <a:gd name="connsiteX21" fmla="*/ 5992 w 63598"/>
              <a:gd name="connsiteY21" fmla="*/ 40907 h 88131"/>
              <a:gd name="connsiteX22" fmla="*/ 10157 w 63598"/>
              <a:gd name="connsiteY22" fmla="*/ 40236 h 88131"/>
              <a:gd name="connsiteX23" fmla="*/ 3234 w 63598"/>
              <a:gd name="connsiteY23" fmla="*/ 37294 h 88131"/>
              <a:gd name="connsiteX24" fmla="*/ 6438 w 63598"/>
              <a:gd name="connsiteY24" fmla="*/ 35062 h 88131"/>
              <a:gd name="connsiteX25" fmla="*/ 0 w 63598"/>
              <a:gd name="connsiteY25" fmla="*/ 33140 h 88131"/>
              <a:gd name="connsiteX0" fmla="*/ 0 w 63598"/>
              <a:gd name="connsiteY0" fmla="*/ 32438 h 87429"/>
              <a:gd name="connsiteX1" fmla="*/ 27863 w 63598"/>
              <a:gd name="connsiteY1" fmla="*/ 0 h 87429"/>
              <a:gd name="connsiteX2" fmla="*/ 63598 w 63598"/>
              <a:gd name="connsiteY2" fmla="*/ 55402 h 87429"/>
              <a:gd name="connsiteX3" fmla="*/ 35006 w 63598"/>
              <a:gd name="connsiteY3" fmla="*/ 87416 h 87429"/>
              <a:gd name="connsiteX4" fmla="*/ 35572 w 63598"/>
              <a:gd name="connsiteY4" fmla="*/ 81502 h 87429"/>
              <a:gd name="connsiteX5" fmla="*/ 31549 w 63598"/>
              <a:gd name="connsiteY5" fmla="*/ 82228 h 87429"/>
              <a:gd name="connsiteX6" fmla="*/ 34692 w 63598"/>
              <a:gd name="connsiteY6" fmla="*/ 79542 h 87429"/>
              <a:gd name="connsiteX7" fmla="*/ 28467 w 63598"/>
              <a:gd name="connsiteY7" fmla="*/ 77037 h 87429"/>
              <a:gd name="connsiteX8" fmla="*/ 31783 w 63598"/>
              <a:gd name="connsiteY8" fmla="*/ 74898 h 87429"/>
              <a:gd name="connsiteX9" fmla="*/ 24879 w 63598"/>
              <a:gd name="connsiteY9" fmla="*/ 71023 h 87429"/>
              <a:gd name="connsiteX10" fmla="*/ 28680 w 63598"/>
              <a:gd name="connsiteY10" fmla="*/ 70112 h 87429"/>
              <a:gd name="connsiteX11" fmla="*/ 21361 w 63598"/>
              <a:gd name="connsiteY11" fmla="*/ 65301 h 87429"/>
              <a:gd name="connsiteX12" fmla="*/ 24972 w 63598"/>
              <a:gd name="connsiteY12" fmla="*/ 64167 h 87429"/>
              <a:gd name="connsiteX13" fmla="*/ 17338 w 63598"/>
              <a:gd name="connsiteY13" fmla="*/ 58754 h 87429"/>
              <a:gd name="connsiteX14" fmla="*/ 21410 w 63598"/>
              <a:gd name="connsiteY14" fmla="*/ 58196 h 87429"/>
              <a:gd name="connsiteX15" fmla="*/ 14617 w 63598"/>
              <a:gd name="connsiteY15" fmla="*/ 54414 h 87429"/>
              <a:gd name="connsiteX16" fmla="*/ 17866 w 63598"/>
              <a:gd name="connsiteY16" fmla="*/ 53568 h 87429"/>
              <a:gd name="connsiteX17" fmla="*/ 12120 w 63598"/>
              <a:gd name="connsiteY17" fmla="*/ 50176 h 87429"/>
              <a:gd name="connsiteX18" fmla="*/ 15989 w 63598"/>
              <a:gd name="connsiteY18" fmla="*/ 49638 h 87429"/>
              <a:gd name="connsiteX19" fmla="*/ 9567 w 63598"/>
              <a:gd name="connsiteY19" fmla="*/ 45648 h 87429"/>
              <a:gd name="connsiteX20" fmla="*/ 13010 w 63598"/>
              <a:gd name="connsiteY20" fmla="*/ 44809 h 87429"/>
              <a:gd name="connsiteX21" fmla="*/ 5992 w 63598"/>
              <a:gd name="connsiteY21" fmla="*/ 40205 h 87429"/>
              <a:gd name="connsiteX22" fmla="*/ 10157 w 63598"/>
              <a:gd name="connsiteY22" fmla="*/ 39534 h 87429"/>
              <a:gd name="connsiteX23" fmla="*/ 3234 w 63598"/>
              <a:gd name="connsiteY23" fmla="*/ 36592 h 87429"/>
              <a:gd name="connsiteX24" fmla="*/ 6438 w 63598"/>
              <a:gd name="connsiteY24" fmla="*/ 34360 h 87429"/>
              <a:gd name="connsiteX25" fmla="*/ 0 w 63598"/>
              <a:gd name="connsiteY25" fmla="*/ 32438 h 87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3598" h="87429">
                <a:moveTo>
                  <a:pt x="0" y="32438"/>
                </a:moveTo>
                <a:lnTo>
                  <a:pt x="27863" y="0"/>
                </a:lnTo>
                <a:cubicBezTo>
                  <a:pt x="39536" y="18701"/>
                  <a:pt x="51460" y="37234"/>
                  <a:pt x="63598" y="55402"/>
                </a:cubicBezTo>
                <a:cubicBezTo>
                  <a:pt x="57880" y="61826"/>
                  <a:pt x="36334" y="86671"/>
                  <a:pt x="35006" y="87416"/>
                </a:cubicBezTo>
                <a:cubicBezTo>
                  <a:pt x="34998" y="87768"/>
                  <a:pt x="37559" y="81055"/>
                  <a:pt x="35572" y="81502"/>
                </a:cubicBezTo>
                <a:cubicBezTo>
                  <a:pt x="33585" y="81949"/>
                  <a:pt x="32161" y="82115"/>
                  <a:pt x="31549" y="82228"/>
                </a:cubicBezTo>
                <a:cubicBezTo>
                  <a:pt x="30063" y="83051"/>
                  <a:pt x="34712" y="79707"/>
                  <a:pt x="34692" y="79542"/>
                </a:cubicBezTo>
                <a:cubicBezTo>
                  <a:pt x="32749" y="79140"/>
                  <a:pt x="30135" y="77647"/>
                  <a:pt x="28467" y="77037"/>
                </a:cubicBezTo>
                <a:lnTo>
                  <a:pt x="31783" y="74898"/>
                </a:lnTo>
                <a:lnTo>
                  <a:pt x="24879" y="71023"/>
                </a:lnTo>
                <a:lnTo>
                  <a:pt x="28680" y="70112"/>
                </a:lnTo>
                <a:lnTo>
                  <a:pt x="21361" y="65301"/>
                </a:lnTo>
                <a:lnTo>
                  <a:pt x="24972" y="64167"/>
                </a:lnTo>
                <a:lnTo>
                  <a:pt x="17338" y="58754"/>
                </a:lnTo>
                <a:lnTo>
                  <a:pt x="21410" y="58196"/>
                </a:lnTo>
                <a:lnTo>
                  <a:pt x="14617" y="54414"/>
                </a:lnTo>
                <a:lnTo>
                  <a:pt x="17866" y="53568"/>
                </a:lnTo>
                <a:lnTo>
                  <a:pt x="12120" y="50176"/>
                </a:lnTo>
                <a:lnTo>
                  <a:pt x="15989" y="49638"/>
                </a:lnTo>
                <a:lnTo>
                  <a:pt x="9567" y="45648"/>
                </a:lnTo>
                <a:lnTo>
                  <a:pt x="13010" y="44809"/>
                </a:lnTo>
                <a:lnTo>
                  <a:pt x="5992" y="40205"/>
                </a:lnTo>
                <a:lnTo>
                  <a:pt x="10157" y="39534"/>
                </a:lnTo>
                <a:lnTo>
                  <a:pt x="3234" y="36592"/>
                </a:lnTo>
                <a:lnTo>
                  <a:pt x="6438" y="34360"/>
                </a:lnTo>
                <a:lnTo>
                  <a:pt x="0" y="32438"/>
                </a:lnTo>
                <a:close/>
              </a:path>
            </a:pathLst>
          </a:custGeom>
          <a:solidFill>
            <a:srgbClr val="FFFF00">
              <a:alpha val="58000"/>
            </a:srgbClr>
          </a:solidFill>
          <a:ln>
            <a:noFill/>
          </a:ln>
        </p:spPr>
        <p:style>
          <a:lnRef idx="1">
            <a:schemeClr val="accent1"/>
          </a:lnRef>
          <a:fillRef idx="3">
            <a:schemeClr val="accent1"/>
          </a:fillRef>
          <a:effectRef idx="2">
            <a:schemeClr val="accent1"/>
          </a:effectRef>
          <a:fontRef idx="minor">
            <a:schemeClr val="lt1"/>
          </a:fontRef>
        </p:style>
        <p:txBody>
          <a:bodyPr lIns="94568" tIns="47284" rIns="94568" bIns="47284" rtlCol="0" anchor="ctr"/>
          <a:lstStyle/>
          <a:p>
            <a:pPr algn="ctr" defTabSz="945443" eaLnBrk="1" fontAlgn="auto" hangingPunct="1">
              <a:spcBef>
                <a:spcPts val="0"/>
              </a:spcBef>
              <a:spcAft>
                <a:spcPts val="0"/>
              </a:spcAft>
            </a:pPr>
            <a:endParaRPr lang="en-US" sz="1904">
              <a:solidFill>
                <a:prstClr val="white"/>
              </a:solidFill>
              <a:latin typeface="Calibri"/>
            </a:endParaRPr>
          </a:p>
        </p:txBody>
      </p:sp>
      <p:sp>
        <p:nvSpPr>
          <p:cNvPr id="44" name="TextBox 43"/>
          <p:cNvSpPr txBox="1"/>
          <p:nvPr/>
        </p:nvSpPr>
        <p:spPr>
          <a:xfrm>
            <a:off x="3222936" y="2253655"/>
            <a:ext cx="5599172" cy="2305905"/>
          </a:xfrm>
          <a:prstGeom prst="rect">
            <a:avLst/>
          </a:prstGeom>
          <a:noFill/>
        </p:spPr>
        <p:txBody>
          <a:bodyPr wrap="square" lIns="94568" tIns="47284" rIns="94568" bIns="47284" rtlCol="0">
            <a:spAutoFit/>
          </a:bodyPr>
          <a:lstStyle/>
          <a:p>
            <a:pPr algn="ctr" defTabSz="945443" eaLnBrk="1" fontAlgn="auto" hangingPunct="1">
              <a:lnSpc>
                <a:spcPct val="80000"/>
              </a:lnSpc>
              <a:spcBef>
                <a:spcPts val="0"/>
              </a:spcBef>
              <a:spcAft>
                <a:spcPts val="0"/>
              </a:spcAft>
            </a:pPr>
            <a:r>
              <a:rPr lang="en-US" sz="5985" b="1" dirty="0">
                <a:solidFill>
                  <a:srgbClr val="000000"/>
                </a:solidFill>
                <a:latin typeface="Arial"/>
                <a:cs typeface="Arial"/>
              </a:rPr>
              <a:t>ELECTRICITY CAN ‘JUMP’ </a:t>
            </a:r>
            <a:br>
              <a:rPr lang="en-US" sz="5985" b="1" dirty="0">
                <a:solidFill>
                  <a:srgbClr val="000000"/>
                </a:solidFill>
                <a:latin typeface="Arial"/>
                <a:cs typeface="Arial"/>
              </a:rPr>
            </a:br>
            <a:r>
              <a:rPr lang="en-US" sz="5985" b="1" dirty="0">
                <a:solidFill>
                  <a:srgbClr val="000000"/>
                </a:solidFill>
                <a:latin typeface="Arial"/>
                <a:cs typeface="Arial"/>
              </a:rPr>
              <a:t>3 METRES!</a:t>
            </a:r>
          </a:p>
        </p:txBody>
      </p:sp>
    </p:spTree>
    <p:extLst>
      <p:ext uri="{BB962C8B-B14F-4D97-AF65-F5344CB8AC3E}">
        <p14:creationId xmlns:p14="http://schemas.microsoft.com/office/powerpoint/2010/main" val="3785973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PP_Secondary Final 25%.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91841" y="294749"/>
            <a:ext cx="9063386" cy="6218841"/>
          </a:xfrm>
          <a:prstGeom prst="rect">
            <a:avLst/>
          </a:prstGeom>
        </p:spPr>
      </p:pic>
      <p:grpSp>
        <p:nvGrpSpPr>
          <p:cNvPr id="2" name="Group 1"/>
          <p:cNvGrpSpPr/>
          <p:nvPr/>
        </p:nvGrpSpPr>
        <p:grpSpPr>
          <a:xfrm>
            <a:off x="1249768" y="457776"/>
            <a:ext cx="8764049" cy="1404098"/>
            <a:chOff x="0" y="504825"/>
            <a:chExt cx="9664799" cy="1548408"/>
          </a:xfrm>
        </p:grpSpPr>
        <p:sp>
          <p:nvSpPr>
            <p:cNvPr id="19" name="Rectangle 18"/>
            <p:cNvSpPr/>
            <p:nvPr/>
          </p:nvSpPr>
          <p:spPr>
            <a:xfrm>
              <a:off x="0" y="504825"/>
              <a:ext cx="9204019" cy="1548408"/>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sp>
        <p:sp>
          <p:nvSpPr>
            <p:cNvPr id="20" name="Title 1"/>
            <p:cNvSpPr txBox="1">
              <a:spLocks/>
            </p:cNvSpPr>
            <p:nvPr/>
          </p:nvSpPr>
          <p:spPr>
            <a:xfrm>
              <a:off x="238919" y="685081"/>
              <a:ext cx="9425880" cy="536104"/>
            </a:xfrm>
            <a:prstGeom prst="rect">
              <a:avLst/>
            </a:prstGeom>
          </p:spPr>
          <p:txBody>
            <a:bodyPr vert="horz" lIns="94568" tIns="47284" rIns="94568" bIns="47284" rtlCol="0" anchor="t">
              <a:noAutofit/>
            </a:bodyPr>
            <a:lstStyle/>
            <a:p>
              <a:pPr>
                <a:spcBef>
                  <a:spcPct val="0"/>
                </a:spcBef>
                <a:defRPr/>
              </a:pPr>
              <a:r>
                <a:rPr lang="en-GB" sz="3264" dirty="0">
                  <a:solidFill>
                    <a:srgbClr val="000000"/>
                  </a:solidFill>
                  <a:latin typeface="Arial"/>
                  <a:ea typeface="+mj-ea"/>
                  <a:cs typeface="Arial"/>
                </a:rPr>
                <a:t>When are overhead lines &amp; conductor rails </a:t>
              </a:r>
              <a:r>
                <a:rPr lang="en-GB" sz="3264" b="1" dirty="0">
                  <a:solidFill>
                    <a:srgbClr val="000000"/>
                  </a:solidFill>
                  <a:latin typeface="Arial"/>
                  <a:ea typeface="+mj-ea"/>
                  <a:cs typeface="Arial"/>
                </a:rPr>
                <a:t>switched off?</a:t>
              </a:r>
            </a:p>
          </p:txBody>
        </p:sp>
      </p:grpSp>
      <p:sp>
        <p:nvSpPr>
          <p:cNvPr id="21" name="Subtitle 2"/>
          <p:cNvSpPr txBox="1">
            <a:spLocks/>
          </p:cNvSpPr>
          <p:nvPr/>
        </p:nvSpPr>
        <p:spPr>
          <a:xfrm>
            <a:off x="1721108" y="2535111"/>
            <a:ext cx="4353189" cy="3280052"/>
          </a:xfrm>
          <a:prstGeom prst="rect">
            <a:avLst/>
          </a:prstGeom>
        </p:spPr>
        <p:txBody>
          <a:bodyPr vert="horz" lIns="94544" tIns="47272" rIns="94544" bIns="47272" rtlCol="0">
            <a:normAutofit/>
          </a:bodyPr>
          <a:lstStyle/>
          <a:p>
            <a:pPr>
              <a:spcBef>
                <a:spcPct val="20000"/>
              </a:spcBef>
              <a:defRPr/>
            </a:pPr>
            <a:r>
              <a:rPr lang="en-GB" sz="2176" b="1" dirty="0">
                <a:latin typeface="Arial"/>
                <a:cs typeface="Arial"/>
              </a:rPr>
              <a:t>A.</a:t>
            </a:r>
            <a:r>
              <a:rPr lang="en-GB" sz="2176" dirty="0">
                <a:latin typeface="Arial"/>
                <a:cs typeface="Arial"/>
              </a:rPr>
              <a:t> </a:t>
            </a:r>
            <a:r>
              <a:rPr lang="en-GB" sz="2176" b="1" dirty="0">
                <a:latin typeface="Arial"/>
                <a:cs typeface="Arial"/>
              </a:rPr>
              <a:t>After</a:t>
            </a:r>
            <a:r>
              <a:rPr lang="en-GB" sz="2176" dirty="0">
                <a:latin typeface="Arial"/>
                <a:cs typeface="Arial"/>
              </a:rPr>
              <a:t> the train has gone past</a:t>
            </a:r>
          </a:p>
          <a:p>
            <a:pPr marL="414486" indent="-414486">
              <a:spcBef>
                <a:spcPct val="20000"/>
              </a:spcBef>
              <a:buAutoNum type="alphaUcPeriod"/>
              <a:defRPr/>
            </a:pPr>
            <a:endParaRPr lang="en-GB" sz="2176" dirty="0">
              <a:latin typeface="Arial"/>
              <a:cs typeface="Arial"/>
            </a:endParaRPr>
          </a:p>
          <a:p>
            <a:pPr lvl="0">
              <a:spcBef>
                <a:spcPct val="20000"/>
              </a:spcBef>
            </a:pPr>
            <a:r>
              <a:rPr lang="en-GB" sz="2176" b="1" dirty="0">
                <a:latin typeface="Arial"/>
                <a:cs typeface="Arial"/>
              </a:rPr>
              <a:t>B.</a:t>
            </a:r>
            <a:r>
              <a:rPr lang="en-GB" sz="2176" dirty="0">
                <a:latin typeface="Arial"/>
                <a:cs typeface="Arial"/>
              </a:rPr>
              <a:t> </a:t>
            </a:r>
            <a:r>
              <a:rPr lang="en-GB" sz="2176" b="1" dirty="0">
                <a:latin typeface="Arial"/>
                <a:cs typeface="Arial"/>
              </a:rPr>
              <a:t>Overnight</a:t>
            </a:r>
          </a:p>
          <a:p>
            <a:pPr lvl="0">
              <a:spcBef>
                <a:spcPct val="20000"/>
              </a:spcBef>
            </a:pPr>
            <a:endParaRPr lang="en-GB" sz="2176" dirty="0">
              <a:latin typeface="Arial"/>
              <a:cs typeface="Arial"/>
            </a:endParaRPr>
          </a:p>
          <a:p>
            <a:pPr>
              <a:spcBef>
                <a:spcPct val="20000"/>
              </a:spcBef>
              <a:defRPr/>
            </a:pPr>
            <a:r>
              <a:rPr lang="en-GB" sz="2176" b="1" dirty="0">
                <a:latin typeface="Arial"/>
                <a:cs typeface="Arial"/>
              </a:rPr>
              <a:t>C.</a:t>
            </a:r>
            <a:r>
              <a:rPr lang="en-GB" sz="2176" dirty="0">
                <a:latin typeface="Arial"/>
                <a:cs typeface="Arial"/>
              </a:rPr>
              <a:t> </a:t>
            </a:r>
            <a:r>
              <a:rPr lang="en-GB" sz="2176" b="1" dirty="0">
                <a:latin typeface="Arial"/>
                <a:cs typeface="Arial"/>
              </a:rPr>
              <a:t>Never</a:t>
            </a:r>
            <a:r>
              <a:rPr lang="en-GB" sz="2176" dirty="0">
                <a:latin typeface="Arial"/>
                <a:cs typeface="Arial"/>
              </a:rPr>
              <a:t> – the electricity</a:t>
            </a:r>
            <a:br>
              <a:rPr lang="en-GB" sz="2176" dirty="0">
                <a:latin typeface="Arial"/>
                <a:cs typeface="Arial"/>
              </a:rPr>
            </a:br>
            <a:r>
              <a:rPr lang="en-GB" sz="2176" dirty="0">
                <a:latin typeface="Arial"/>
                <a:cs typeface="Arial"/>
              </a:rPr>
              <a:t>is on all the time</a:t>
            </a:r>
          </a:p>
          <a:p>
            <a:pPr>
              <a:spcBef>
                <a:spcPct val="20000"/>
              </a:spcBef>
              <a:defRPr/>
            </a:pPr>
            <a:endParaRPr lang="en-GB" sz="2176" dirty="0">
              <a:latin typeface="Arial"/>
              <a:cs typeface="Arial"/>
            </a:endParaRPr>
          </a:p>
          <a:p>
            <a:pPr>
              <a:spcBef>
                <a:spcPct val="20000"/>
              </a:spcBef>
              <a:defRPr/>
            </a:pPr>
            <a:endParaRPr lang="en-GB" sz="2176" dirty="0">
              <a:latin typeface="Arial"/>
              <a:cs typeface="Arial"/>
            </a:endParaRPr>
          </a:p>
        </p:txBody>
      </p:sp>
      <p:pic>
        <p:nvPicPr>
          <p:cNvPr id="13" name="Picture 12"/>
          <p:cNvPicPr>
            <a:picLocks noChangeAspect="1"/>
          </p:cNvPicPr>
          <p:nvPr/>
        </p:nvPicPr>
        <p:blipFill>
          <a:blip r:embed="rId4">
            <a:extLst>
              <a:ext uri="{28A0092B-C50C-407E-A947-70E740481C1C}">
                <a14:useLocalDpi xmlns:a14="http://schemas.microsoft.com/office/drawing/2010/main"/>
              </a:ext>
            </a:extLst>
          </a:blip>
          <a:stretch>
            <a:fillRect/>
          </a:stretch>
        </p:blipFill>
        <p:spPr>
          <a:xfrm rot="303030">
            <a:off x="6164740" y="2771710"/>
            <a:ext cx="3143461" cy="255980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a:lightRig rig="threePt" dir="t">
              <a:rot lat="0" lon="0" rev="2100000"/>
            </a:lightRig>
          </a:scene3d>
          <a:sp3d extrusionH="25400">
            <a:bevelT w="304800" h="152400"/>
            <a:extrusionClr>
              <a:srgbClr val="000000"/>
            </a:extrusionClr>
          </a:sp3d>
        </p:spPr>
      </p:pic>
      <p:sp>
        <p:nvSpPr>
          <p:cNvPr id="11" name="Left Arrow 10"/>
          <p:cNvSpPr/>
          <p:nvPr/>
        </p:nvSpPr>
        <p:spPr>
          <a:xfrm>
            <a:off x="5534912" y="4216510"/>
            <a:ext cx="1478798" cy="718266"/>
          </a:xfrm>
          <a:prstGeom prst="leftArrow">
            <a:avLst/>
          </a:prstGeom>
          <a:gradFill flip="none" rotWithShape="1">
            <a:gsLst>
              <a:gs pos="0">
                <a:srgbClr val="FF2700"/>
              </a:gs>
              <a:gs pos="92000">
                <a:srgbClr val="FF0000"/>
              </a:gs>
            </a:gsLst>
            <a:path path="circle">
              <a:fillToRect l="100000" t="100000"/>
            </a:path>
            <a:tileRect r="-100000" b="-100000"/>
          </a:gradFill>
          <a:ln>
            <a:noFill/>
          </a:ln>
          <a:effectLst>
            <a:outerShdw blurRad="50800" dist="38100" dir="18900000" algn="b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lIns="82897" tIns="41449" rIns="82897" bIns="41449" rtlCol="0" anchor="ctr"/>
          <a:lstStyle/>
          <a:p>
            <a:pPr algn="ctr"/>
            <a:endParaRPr lang="en-US">
              <a:solidFill>
                <a:srgbClr val="FF0000"/>
              </a:solidFill>
              <a:effectLst>
                <a:glow rad="228600">
                  <a:schemeClr val="accent2">
                    <a:satMod val="175000"/>
                    <a:alpha val="40000"/>
                  </a:schemeClr>
                </a:glow>
                <a:outerShdw blurRad="60007" dist="200025" dir="15000000" sy="30000" kx="-1800000" algn="bl" rotWithShape="0">
                  <a:prstClr val="black">
                    <a:alpha val="32000"/>
                  </a:prstClr>
                </a:outerShdw>
              </a:effectLst>
            </a:endParaRPr>
          </a:p>
        </p:txBody>
      </p:sp>
      <p:pic>
        <p:nvPicPr>
          <p:cNvPr id="14" name="Picture 5" descr="C:\Users\oliver.balcazar\Desktop\Live_Wire.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426143" y="5061424"/>
            <a:ext cx="1268881" cy="1451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3245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1">
                                            <p:txEl>
                                              <p:pRg st="0" end="0"/>
                                            </p:txEl>
                                          </p:spTgt>
                                        </p:tgtEl>
                                        <p:attrNameLst>
                                          <p:attrName>style.visibility</p:attrName>
                                        </p:attrNameLst>
                                      </p:cBhvr>
                                      <p:to>
                                        <p:strVal val="visible"/>
                                      </p:to>
                                    </p:set>
                                    <p:animEffect transition="in" filter="wipe(left)">
                                      <p:cBhvr>
                                        <p:cTn id="15" dur="500"/>
                                        <p:tgtEl>
                                          <p:spTgt spid="21">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1">
                                            <p:txEl>
                                              <p:pRg st="2" end="2"/>
                                            </p:txEl>
                                          </p:spTgt>
                                        </p:tgtEl>
                                        <p:attrNameLst>
                                          <p:attrName>style.visibility</p:attrName>
                                        </p:attrNameLst>
                                      </p:cBhvr>
                                      <p:to>
                                        <p:strVal val="visible"/>
                                      </p:to>
                                    </p:set>
                                    <p:animEffect transition="in" filter="wipe(left)">
                                      <p:cBhvr>
                                        <p:cTn id="20" dur="500"/>
                                        <p:tgtEl>
                                          <p:spTgt spid="21">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1">
                                            <p:txEl>
                                              <p:pRg st="4" end="4"/>
                                            </p:txEl>
                                          </p:spTgt>
                                        </p:tgtEl>
                                        <p:attrNameLst>
                                          <p:attrName>style.visibility</p:attrName>
                                        </p:attrNameLst>
                                      </p:cBhvr>
                                      <p:to>
                                        <p:strVal val="visible"/>
                                      </p:to>
                                    </p:set>
                                    <p:animEffect transition="in" filter="wipe(left)">
                                      <p:cBhvr>
                                        <p:cTn id="25" dur="500"/>
                                        <p:tgtEl>
                                          <p:spTgt spid="21">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ppt_w</p:attrName>
                                        </p:attrNameLst>
                                      </p:cBhvr>
                                      <p:tavLst>
                                        <p:tav tm="0">
                                          <p:val>
                                            <p:fltVal val="0"/>
                                          </p:val>
                                        </p:tav>
                                        <p:tav tm="100000">
                                          <p:val>
                                            <p:strVal val="#ppt_w"/>
                                          </p:val>
                                        </p:tav>
                                      </p:tavLst>
                                    </p:anim>
                                    <p:anim calcmode="lin" valueType="num">
                                      <p:cBhvr>
                                        <p:cTn id="31" dur="500" fill="hold"/>
                                        <p:tgtEl>
                                          <p:spTgt spid="11"/>
                                        </p:tgtEl>
                                        <p:attrNameLst>
                                          <p:attrName>ppt_h</p:attrName>
                                        </p:attrNameLst>
                                      </p:cBhvr>
                                      <p:tavLst>
                                        <p:tav tm="0">
                                          <p:val>
                                            <p:fltVal val="0"/>
                                          </p:val>
                                        </p:tav>
                                        <p:tav tm="100000">
                                          <p:val>
                                            <p:strVal val="#ppt_h"/>
                                          </p:val>
                                        </p:tav>
                                      </p:tavLst>
                                    </p:anim>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26" name="Picture 25" descr="PP_Secondary Final 25%.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1841" y="294749"/>
            <a:ext cx="9063386" cy="6218841"/>
          </a:xfrm>
          <a:prstGeom prst="rect">
            <a:avLst/>
          </a:prstGeom>
        </p:spPr>
      </p:pic>
      <p:sp>
        <p:nvSpPr>
          <p:cNvPr id="29" name="Rectangle 28"/>
          <p:cNvSpPr/>
          <p:nvPr/>
        </p:nvSpPr>
        <p:spPr>
          <a:xfrm>
            <a:off x="1249766" y="457776"/>
            <a:ext cx="8261266" cy="1105572"/>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sp>
      <p:sp>
        <p:nvSpPr>
          <p:cNvPr id="31" name="Title 1"/>
          <p:cNvSpPr txBox="1">
            <a:spLocks/>
          </p:cNvSpPr>
          <p:nvPr/>
        </p:nvSpPr>
        <p:spPr>
          <a:xfrm>
            <a:off x="1249766" y="420348"/>
            <a:ext cx="8628975" cy="1143000"/>
          </a:xfrm>
          <a:prstGeom prst="rect">
            <a:avLst/>
          </a:prstGeom>
        </p:spPr>
        <p:txBody>
          <a:bodyPr vert="horz" lIns="94544" tIns="47272" rIns="94544" bIns="47272" rtlCol="0" anchor="ctr">
            <a:normAutofit fontScale="97500" lnSpcReduction="10000"/>
          </a:bodyPr>
          <a:lstStyle>
            <a:lvl1pPr algn="ctr" defTabSz="1042615" rtl="0" eaLnBrk="1" latinLnBrk="0" hangingPunct="1">
              <a:spcBef>
                <a:spcPct val="0"/>
              </a:spcBef>
              <a:buNone/>
              <a:defRPr sz="5000" kern="1200">
                <a:solidFill>
                  <a:schemeClr val="tx1"/>
                </a:solidFill>
                <a:latin typeface="+mj-lt"/>
                <a:ea typeface="+mj-ea"/>
                <a:cs typeface="+mj-cs"/>
              </a:defRPr>
            </a:lvl1pPr>
          </a:lstStyle>
          <a:p>
            <a:pPr algn="l"/>
            <a:r>
              <a:rPr lang="en-GB" sz="3718" dirty="0">
                <a:latin typeface="Arial"/>
                <a:cs typeface="Arial"/>
              </a:rPr>
              <a:t>Electricity in overhead lines can ‘jump’– </a:t>
            </a:r>
            <a:r>
              <a:rPr lang="en-GB" sz="3718" b="1" dirty="0">
                <a:latin typeface="Arial"/>
                <a:cs typeface="Arial"/>
              </a:rPr>
              <a:t>but how far?</a:t>
            </a:r>
          </a:p>
        </p:txBody>
      </p:sp>
      <p:grpSp>
        <p:nvGrpSpPr>
          <p:cNvPr id="33" name="Group 32"/>
          <p:cNvGrpSpPr/>
          <p:nvPr/>
        </p:nvGrpSpPr>
        <p:grpSpPr>
          <a:xfrm rot="900000">
            <a:off x="7010157" y="1992468"/>
            <a:ext cx="3240331" cy="2673697"/>
            <a:chOff x="5199086" y="1468552"/>
            <a:chExt cx="3573365" cy="2948494"/>
          </a:xfrm>
        </p:grpSpPr>
        <p:pic>
          <p:nvPicPr>
            <p:cNvPr id="34" name="Pictur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525437">
              <a:off x="5674149" y="1604925"/>
              <a:ext cx="2643000" cy="2116506"/>
            </a:xfrm>
            <a:prstGeom prst="rect">
              <a:avLst/>
            </a:prstGeom>
            <a:solidFill>
              <a:srgbClr val="FFFFFF">
                <a:shade val="85000"/>
              </a:srgbClr>
            </a:solidFill>
            <a:ln w="76200" cap="sq" cmpd="sng">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35" name="Group 34"/>
            <p:cNvGrpSpPr/>
            <p:nvPr/>
          </p:nvGrpSpPr>
          <p:grpSpPr>
            <a:xfrm>
              <a:off x="5199086" y="1468552"/>
              <a:ext cx="3573365" cy="2948494"/>
              <a:chOff x="6617571" y="1982383"/>
              <a:chExt cx="3573365" cy="2948494"/>
            </a:xfrm>
          </p:grpSpPr>
          <p:sp>
            <p:nvSpPr>
              <p:cNvPr id="36" name="Subtitle 2"/>
              <p:cNvSpPr txBox="1">
                <a:spLocks/>
              </p:cNvSpPr>
              <p:nvPr/>
            </p:nvSpPr>
            <p:spPr>
              <a:xfrm rot="21180049">
                <a:off x="7008310" y="4283903"/>
                <a:ext cx="3182626" cy="646974"/>
              </a:xfrm>
              <a:prstGeom prst="rect">
                <a:avLst/>
              </a:prstGeom>
            </p:spPr>
            <p:txBody>
              <a:bodyPr vert="horz" lIns="94568" tIns="47284" rIns="94568" bIns="47284" rtlCol="0">
                <a:noAutofit/>
              </a:bodyPr>
              <a:lstStyle/>
              <a:p>
                <a:pPr algn="ctr">
                  <a:spcBef>
                    <a:spcPct val="20000"/>
                  </a:spcBef>
                </a:pPr>
                <a:r>
                  <a:rPr lang="en-GB" sz="1451" b="1" dirty="0">
                    <a:latin typeface="Arial"/>
                    <a:cs typeface="Arial"/>
                  </a:rPr>
                  <a:t>C. Five metres</a:t>
                </a:r>
                <a:r>
                  <a:rPr lang="en-GB" sz="1451" dirty="0">
                    <a:latin typeface="Arial"/>
                    <a:cs typeface="Arial"/>
                  </a:rPr>
                  <a:t> - as high as a giraffe</a:t>
                </a:r>
              </a:p>
            </p:txBody>
          </p:sp>
          <p:pic>
            <p:nvPicPr>
              <p:cNvPr id="39" name="Picture 38" descr="sticky tap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997031">
                <a:off x="6617571" y="2230648"/>
                <a:ext cx="831272" cy="264000"/>
              </a:xfrm>
              <a:prstGeom prst="rect">
                <a:avLst/>
              </a:prstGeom>
              <a:effectLst>
                <a:outerShdw blurRad="22225" dir="2700000" algn="tl" rotWithShape="0">
                  <a:srgbClr val="000000">
                    <a:alpha val="48000"/>
                  </a:srgbClr>
                </a:outerShdw>
              </a:effectLst>
            </p:spPr>
          </p:pic>
          <p:pic>
            <p:nvPicPr>
              <p:cNvPr id="40" name="Picture 39" descr="sticky tape.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00510">
                <a:off x="9018852" y="1982383"/>
                <a:ext cx="902085" cy="264000"/>
              </a:xfrm>
              <a:prstGeom prst="rect">
                <a:avLst/>
              </a:prstGeom>
              <a:effectLst>
                <a:outerShdw blurRad="22225" dir="2700000" algn="tl" rotWithShape="0">
                  <a:srgbClr val="000000">
                    <a:alpha val="48000"/>
                  </a:srgbClr>
                </a:outerShdw>
              </a:effectLst>
            </p:spPr>
          </p:pic>
        </p:grpSp>
      </p:grpSp>
      <p:grpSp>
        <p:nvGrpSpPr>
          <p:cNvPr id="41" name="Group 40"/>
          <p:cNvGrpSpPr/>
          <p:nvPr/>
        </p:nvGrpSpPr>
        <p:grpSpPr>
          <a:xfrm>
            <a:off x="3875905" y="3690188"/>
            <a:ext cx="3185453" cy="2345615"/>
            <a:chOff x="4663675" y="4236225"/>
            <a:chExt cx="3512847" cy="2586692"/>
          </a:xfrm>
        </p:grpSpPr>
        <p:pic>
          <p:nvPicPr>
            <p:cNvPr id="42" name="Picture 4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28295" y="4429497"/>
              <a:ext cx="2718196" cy="1825860"/>
            </a:xfrm>
            <a:prstGeom prst="rect">
              <a:avLst/>
            </a:prstGeom>
            <a:solidFill>
              <a:srgbClr val="FFFFFF">
                <a:shade val="85000"/>
              </a:srgbClr>
            </a:solidFill>
            <a:ln w="76200" cap="sq" cmpd="sng">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43" name="Group 42"/>
            <p:cNvGrpSpPr/>
            <p:nvPr/>
          </p:nvGrpSpPr>
          <p:grpSpPr>
            <a:xfrm rot="236623">
              <a:off x="4663675" y="4236225"/>
              <a:ext cx="3512847" cy="2586692"/>
              <a:chOff x="3254238" y="4198349"/>
              <a:chExt cx="3766374" cy="2773377"/>
            </a:xfrm>
          </p:grpSpPr>
          <p:sp>
            <p:nvSpPr>
              <p:cNvPr id="44" name="Subtitle 2"/>
              <p:cNvSpPr txBox="1">
                <a:spLocks/>
              </p:cNvSpPr>
              <p:nvPr/>
            </p:nvSpPr>
            <p:spPr>
              <a:xfrm rot="20987009">
                <a:off x="3853952" y="6386017"/>
                <a:ext cx="3166660" cy="585709"/>
              </a:xfrm>
              <a:prstGeom prst="rect">
                <a:avLst/>
              </a:prstGeom>
            </p:spPr>
            <p:txBody>
              <a:bodyPr vert="horz" lIns="94568" tIns="47284" rIns="94568" bIns="47284" rtlCol="0">
                <a:noAutofit/>
              </a:bodyPr>
              <a:lstStyle/>
              <a:p>
                <a:pPr algn="ctr">
                  <a:spcBef>
                    <a:spcPct val="20000"/>
                  </a:spcBef>
                  <a:tabLst>
                    <a:tab pos="322379" algn="l"/>
                  </a:tabLst>
                  <a:defRPr/>
                </a:pPr>
                <a:r>
                  <a:rPr lang="en-GB" sz="1451" b="1" dirty="0">
                    <a:latin typeface="Arial"/>
                    <a:cs typeface="Arial"/>
                  </a:rPr>
                  <a:t>B.</a:t>
                </a:r>
                <a:r>
                  <a:rPr lang="en-GB" sz="1451" dirty="0">
                    <a:latin typeface="Arial"/>
                    <a:cs typeface="Arial"/>
                  </a:rPr>
                  <a:t> </a:t>
                </a:r>
                <a:r>
                  <a:rPr lang="en-GB" sz="1451" b="1" dirty="0">
                    <a:latin typeface="Arial"/>
                    <a:cs typeface="Arial"/>
                  </a:rPr>
                  <a:t>Three metres</a:t>
                </a:r>
                <a:r>
                  <a:rPr lang="en-GB" sz="1451" dirty="0">
                    <a:latin typeface="Arial"/>
                    <a:cs typeface="Arial"/>
                  </a:rPr>
                  <a:t> - higher than the high-jump world record</a:t>
                </a:r>
              </a:p>
            </p:txBody>
          </p:sp>
          <p:pic>
            <p:nvPicPr>
              <p:cNvPr id="45" name="Picture 44" descr="sticky tape.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8997031">
                <a:off x="3254238" y="4581703"/>
                <a:ext cx="831272" cy="264000"/>
              </a:xfrm>
              <a:prstGeom prst="rect">
                <a:avLst/>
              </a:prstGeom>
              <a:effectLst>
                <a:outerShdw blurRad="22225" dir="2700000" algn="tl" rotWithShape="0">
                  <a:srgbClr val="000000">
                    <a:alpha val="48000"/>
                  </a:srgbClr>
                </a:outerShdw>
              </a:effectLst>
            </p:spPr>
          </p:pic>
          <p:pic>
            <p:nvPicPr>
              <p:cNvPr id="46" name="Picture 45" descr="sticky tape.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224915">
                <a:off x="5972568" y="4198349"/>
                <a:ext cx="961957" cy="264000"/>
              </a:xfrm>
              <a:prstGeom prst="rect">
                <a:avLst/>
              </a:prstGeom>
              <a:effectLst>
                <a:outerShdw blurRad="22225" dir="2700000" algn="tl" rotWithShape="0">
                  <a:srgbClr val="000000">
                    <a:alpha val="48000"/>
                  </a:srgbClr>
                </a:outerShdw>
              </a:effectLst>
            </p:spPr>
          </p:pic>
        </p:grpSp>
      </p:grpSp>
      <p:sp>
        <p:nvSpPr>
          <p:cNvPr id="50" name="Left Arrow 49"/>
          <p:cNvSpPr/>
          <p:nvPr/>
        </p:nvSpPr>
        <p:spPr>
          <a:xfrm flipH="1">
            <a:off x="2504669" y="4734939"/>
            <a:ext cx="2100904" cy="718266"/>
          </a:xfrm>
          <a:prstGeom prst="leftArrow">
            <a:avLst/>
          </a:prstGeom>
          <a:gradFill flip="none" rotWithShape="1">
            <a:gsLst>
              <a:gs pos="0">
                <a:srgbClr val="FF2700"/>
              </a:gs>
              <a:gs pos="92000">
                <a:srgbClr val="FF0000"/>
              </a:gs>
            </a:gsLst>
            <a:path path="circle">
              <a:fillToRect l="100000" t="100000"/>
            </a:path>
            <a:tileRect r="-100000" b="-100000"/>
          </a:gradFill>
          <a:ln>
            <a:noFill/>
          </a:ln>
          <a:effectLst>
            <a:outerShdw blurRad="50800" dist="38100" dir="18900000" algn="b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lIns="82897" tIns="41449" rIns="82897" bIns="41449" rtlCol="0" anchor="ctr"/>
          <a:lstStyle/>
          <a:p>
            <a:pPr algn="ctr"/>
            <a:endParaRPr lang="en-US">
              <a:solidFill>
                <a:srgbClr val="FF0000"/>
              </a:solidFill>
              <a:effectLst>
                <a:glow rad="228600">
                  <a:schemeClr val="accent2">
                    <a:satMod val="175000"/>
                    <a:alpha val="40000"/>
                  </a:schemeClr>
                </a:glow>
                <a:outerShdw blurRad="60007" dist="200025" dir="15000000" sy="30000" kx="-1800000" algn="bl" rotWithShape="0">
                  <a:prstClr val="black">
                    <a:alpha val="32000"/>
                  </a:prstClr>
                </a:outerShdw>
              </a:effectLst>
            </a:endParaRPr>
          </a:p>
        </p:txBody>
      </p:sp>
      <p:grpSp>
        <p:nvGrpSpPr>
          <p:cNvPr id="60" name="Group 59"/>
          <p:cNvGrpSpPr/>
          <p:nvPr/>
        </p:nvGrpSpPr>
        <p:grpSpPr>
          <a:xfrm>
            <a:off x="1646687" y="1905584"/>
            <a:ext cx="4689166" cy="2404718"/>
            <a:chOff x="437715" y="2101435"/>
            <a:chExt cx="5171108" cy="2651870"/>
          </a:xfrm>
        </p:grpSpPr>
        <p:grpSp>
          <p:nvGrpSpPr>
            <p:cNvPr id="61" name="Group 60"/>
            <p:cNvGrpSpPr/>
            <p:nvPr/>
          </p:nvGrpSpPr>
          <p:grpSpPr>
            <a:xfrm>
              <a:off x="807815" y="2125241"/>
              <a:ext cx="4801008" cy="2628064"/>
              <a:chOff x="8840336" y="2089465"/>
              <a:chExt cx="3904169" cy="2137136"/>
            </a:xfrm>
          </p:grpSpPr>
          <p:pic>
            <p:nvPicPr>
              <p:cNvPr id="64" name="Picture 63"/>
              <p:cNvPicPr>
                <a:picLocks noChangeAspect="1"/>
              </p:cNvPicPr>
              <p:nvPr/>
            </p:nvPicPr>
            <p:blipFill>
              <a:blip r:embed="rId10"/>
              <a:stretch>
                <a:fillRect/>
              </a:stretch>
            </p:blipFill>
            <p:spPr>
              <a:xfrm rot="367141">
                <a:off x="8840336" y="2089465"/>
                <a:ext cx="794035" cy="2137136"/>
              </a:xfrm>
              <a:prstGeom prst="rect">
                <a:avLst/>
              </a:prstGeom>
              <a:solidFill>
                <a:srgbClr val="FFFFFF">
                  <a:shade val="85000"/>
                </a:srgbClr>
              </a:solidFill>
              <a:ln w="76200" cap="sq" cmpd="sng">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5" name="Rectangle 64"/>
              <p:cNvSpPr/>
              <p:nvPr/>
            </p:nvSpPr>
            <p:spPr>
              <a:xfrm>
                <a:off x="9777244" y="2557919"/>
                <a:ext cx="2967261" cy="483241"/>
              </a:xfrm>
              <a:prstGeom prst="rect">
                <a:avLst/>
              </a:prstGeom>
            </p:spPr>
            <p:txBody>
              <a:bodyPr wrap="square">
                <a:spAutoFit/>
              </a:bodyPr>
              <a:lstStyle/>
              <a:p>
                <a:r>
                  <a:rPr lang="en-GB" sz="1451" b="1" dirty="0">
                    <a:latin typeface="Arial"/>
                    <a:cs typeface="Arial"/>
                  </a:rPr>
                  <a:t>A. Two metres</a:t>
                </a:r>
                <a:r>
                  <a:rPr lang="en-GB" sz="1451" dirty="0">
                    <a:latin typeface="Arial"/>
                    <a:cs typeface="Arial"/>
                  </a:rPr>
                  <a:t>  - taller than an average man</a:t>
                </a:r>
              </a:p>
            </p:txBody>
          </p:sp>
        </p:grpSp>
        <p:pic>
          <p:nvPicPr>
            <p:cNvPr id="62" name="Picture 61" descr="sticky tape.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233654">
              <a:off x="437715" y="2127448"/>
              <a:ext cx="775316" cy="246229"/>
            </a:xfrm>
            <a:prstGeom prst="rect">
              <a:avLst/>
            </a:prstGeom>
            <a:effectLst>
              <a:outerShdw blurRad="22225" dir="2700000" algn="tl" rotWithShape="0">
                <a:srgbClr val="000000">
                  <a:alpha val="48000"/>
                </a:srgbClr>
              </a:outerShdw>
            </a:effectLst>
          </p:spPr>
        </p:pic>
        <p:pic>
          <p:nvPicPr>
            <p:cNvPr id="63" name="Picture 62" descr="sticky tape.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461538">
              <a:off x="1282514" y="2101435"/>
              <a:ext cx="897205" cy="246229"/>
            </a:xfrm>
            <a:prstGeom prst="rect">
              <a:avLst/>
            </a:prstGeom>
            <a:effectLst>
              <a:outerShdw blurRad="22225" dir="2700000" algn="tl" rotWithShape="0">
                <a:srgbClr val="000000">
                  <a:alpha val="48000"/>
                </a:srgbClr>
              </a:outerShdw>
            </a:effectLst>
          </p:spPr>
        </p:pic>
      </p:grpSp>
      <p:pic>
        <p:nvPicPr>
          <p:cNvPr id="27" name="Picture 5" descr="C:\Users\oliver.balcazar\Desktop\Live_Wire.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426143" y="5069830"/>
            <a:ext cx="1268881" cy="1451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0014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left)">
                                      <p:cBhvr>
                                        <p:cTn id="10" dur="500"/>
                                        <p:tgtEl>
                                          <p:spTgt spid="31"/>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60"/>
                                        </p:tgtEl>
                                        <p:attrNameLst>
                                          <p:attrName>style.visibility</p:attrName>
                                        </p:attrNameLst>
                                      </p:cBhvr>
                                      <p:to>
                                        <p:strVal val="visible"/>
                                      </p:to>
                                    </p:set>
                                    <p:animEffect transition="in" filter="wipe(left)">
                                      <p:cBhvr>
                                        <p:cTn id="14" dur="500"/>
                                        <p:tgtEl>
                                          <p:spTgt spid="60"/>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wipe(left)">
                                      <p:cBhvr>
                                        <p:cTn id="18" dur="500"/>
                                        <p:tgtEl>
                                          <p:spTgt spid="41"/>
                                        </p:tgtEl>
                                      </p:cBhvr>
                                    </p:animEffect>
                                  </p:child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left)">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5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12">
            <a:extLst>
              <a:ext uri="{FF2B5EF4-FFF2-40B4-BE49-F238E27FC236}">
                <a16:creationId xmlns:a16="http://schemas.microsoft.com/office/drawing/2014/main" id="{11501CAE-2DC8-4EBD-B99E-7CE311B7FF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1538" y="5291138"/>
            <a:ext cx="914400"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D66B775-6A58-4EE4-9E8F-B9182B653148}"/>
              </a:ext>
            </a:extLst>
          </p:cNvPr>
          <p:cNvSpPr>
            <a:spLocks noGrp="1"/>
          </p:cNvSpPr>
          <p:nvPr>
            <p:ph type="title"/>
          </p:nvPr>
        </p:nvSpPr>
        <p:spPr>
          <a:xfrm>
            <a:off x="973138" y="594001"/>
            <a:ext cx="10515600" cy="1325563"/>
          </a:xfrm>
          <a:solidFill>
            <a:srgbClr val="FFFF00"/>
          </a:solidFill>
        </p:spPr>
        <p:txBody>
          <a:bodyPr/>
          <a:lstStyle/>
          <a:p>
            <a:br>
              <a:rPr lang="en-GB" dirty="0"/>
            </a:br>
            <a:r>
              <a:rPr lang="en-GB" dirty="0"/>
              <a:t>Railway electricity is 100 times more powerful than electricity in the home.</a:t>
            </a:r>
            <a:br>
              <a:rPr lang="en-GB" dirty="0"/>
            </a:br>
            <a:endParaRPr lang="en-GB" dirty="0"/>
          </a:p>
        </p:txBody>
      </p:sp>
      <p:sp>
        <p:nvSpPr>
          <p:cNvPr id="3" name="TextBox 2">
            <a:extLst>
              <a:ext uri="{FF2B5EF4-FFF2-40B4-BE49-F238E27FC236}">
                <a16:creationId xmlns:a16="http://schemas.microsoft.com/office/drawing/2014/main" id="{0ACC3A42-1AD2-44D0-8F2E-D12572848278}"/>
              </a:ext>
            </a:extLst>
          </p:cNvPr>
          <p:cNvSpPr txBox="1"/>
          <p:nvPr/>
        </p:nvSpPr>
        <p:spPr>
          <a:xfrm>
            <a:off x="1174459" y="2583809"/>
            <a:ext cx="3196205" cy="1938992"/>
          </a:xfrm>
          <a:prstGeom prst="rect">
            <a:avLst/>
          </a:prstGeom>
          <a:noFill/>
        </p:spPr>
        <p:txBody>
          <a:bodyPr wrap="square" rtlCol="0">
            <a:spAutoFit/>
          </a:bodyPr>
          <a:lstStyle/>
          <a:p>
            <a:r>
              <a:rPr lang="en-GB" sz="6000" dirty="0"/>
              <a:t>True or false?</a:t>
            </a:r>
          </a:p>
        </p:txBody>
      </p:sp>
      <p:sp>
        <p:nvSpPr>
          <p:cNvPr id="4" name="TextBox 3">
            <a:extLst>
              <a:ext uri="{FF2B5EF4-FFF2-40B4-BE49-F238E27FC236}">
                <a16:creationId xmlns:a16="http://schemas.microsoft.com/office/drawing/2014/main" id="{6723C7F6-6538-4C1B-95B1-93BD12D13057}"/>
              </a:ext>
            </a:extLst>
          </p:cNvPr>
          <p:cNvSpPr txBox="1"/>
          <p:nvPr/>
        </p:nvSpPr>
        <p:spPr>
          <a:xfrm>
            <a:off x="6096000" y="2525086"/>
            <a:ext cx="4026715" cy="2646878"/>
          </a:xfrm>
          <a:prstGeom prst="rect">
            <a:avLst/>
          </a:prstGeom>
          <a:noFill/>
        </p:spPr>
        <p:txBody>
          <a:bodyPr wrap="square" rtlCol="0">
            <a:spAutoFit/>
          </a:bodyPr>
          <a:lstStyle/>
          <a:p>
            <a:r>
              <a:rPr lang="en-GB" sz="4000" dirty="0"/>
              <a:t>True</a:t>
            </a:r>
          </a:p>
          <a:p>
            <a:r>
              <a:rPr lang="en-GB" b="0" i="0" dirty="0">
                <a:solidFill>
                  <a:srgbClr val="000000"/>
                </a:solidFill>
                <a:effectLst/>
                <a:latin typeface="+mn-lt"/>
              </a:rPr>
              <a:t>The railway is full of hidden dangers, one of which is electricity. The third rail has 750 volts passing through it and overhead line electricity carries 25,000 volts of electricity, both of them are always turned on – 24 hours a day, 7 days a week.</a:t>
            </a:r>
            <a:endParaRPr lang="en-GB"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PP_Secondary Final 25%.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91841" y="294749"/>
            <a:ext cx="9063386" cy="6218841"/>
          </a:xfrm>
          <a:prstGeom prst="rect">
            <a:avLst/>
          </a:prstGeom>
        </p:spPr>
      </p:pic>
      <p:sp>
        <p:nvSpPr>
          <p:cNvPr id="3" name="Subtitle 2"/>
          <p:cNvSpPr>
            <a:spLocks noGrp="1"/>
          </p:cNvSpPr>
          <p:nvPr>
            <p:ph idx="1"/>
          </p:nvPr>
        </p:nvSpPr>
        <p:spPr>
          <a:xfrm>
            <a:off x="1851700" y="1339499"/>
            <a:ext cx="8605908" cy="869335"/>
          </a:xfrm>
        </p:spPr>
        <p:txBody>
          <a:bodyPr>
            <a:normAutofit/>
          </a:bodyPr>
          <a:lstStyle/>
          <a:p>
            <a:pPr marL="0" indent="0">
              <a:buNone/>
            </a:pPr>
            <a:r>
              <a:rPr lang="en-GB" sz="1632" b="1" dirty="0">
                <a:latin typeface="Arial"/>
                <a:cs typeface="Arial"/>
              </a:rPr>
              <a:t>Electric lines and tracks are always on and can always kill. </a:t>
            </a:r>
          </a:p>
          <a:p>
            <a:pPr marL="0" indent="0">
              <a:buNone/>
            </a:pPr>
            <a:r>
              <a:rPr lang="en-GB" sz="1632" b="1" dirty="0">
                <a:latin typeface="Arial"/>
                <a:cs typeface="Arial"/>
              </a:rPr>
              <a:t>Remember the </a:t>
            </a:r>
            <a:r>
              <a:rPr lang="en-GB" sz="1632" b="1" dirty="0">
                <a:solidFill>
                  <a:srgbClr val="FF0000"/>
                </a:solidFill>
                <a:latin typeface="Arial"/>
                <a:cs typeface="Arial"/>
              </a:rPr>
              <a:t>Rail Life ‘Safety Top 3’</a:t>
            </a:r>
            <a:endParaRPr lang="en-GB" sz="1632" b="1" dirty="0">
              <a:latin typeface="Arial"/>
              <a:cs typeface="Arial"/>
            </a:endParaRPr>
          </a:p>
          <a:p>
            <a:pPr marL="0" indent="0">
              <a:buNone/>
            </a:pPr>
            <a:endParaRPr lang="en-GB" sz="1632" b="1" dirty="0">
              <a:latin typeface="Arial"/>
              <a:cs typeface="Arial"/>
            </a:endParaRPr>
          </a:p>
        </p:txBody>
      </p:sp>
      <p:grpSp>
        <p:nvGrpSpPr>
          <p:cNvPr id="25" name="Group 24"/>
          <p:cNvGrpSpPr/>
          <p:nvPr/>
        </p:nvGrpSpPr>
        <p:grpSpPr>
          <a:xfrm>
            <a:off x="1249770" y="457776"/>
            <a:ext cx="6413356" cy="829181"/>
            <a:chOff x="3" y="504825"/>
            <a:chExt cx="7072507" cy="914402"/>
          </a:xfrm>
        </p:grpSpPr>
        <p:sp>
          <p:nvSpPr>
            <p:cNvPr id="10" name="Rectangle 9"/>
            <p:cNvSpPr/>
            <p:nvPr/>
          </p:nvSpPr>
          <p:spPr>
            <a:xfrm>
              <a:off x="3" y="504825"/>
              <a:ext cx="7072507" cy="762000"/>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sp>
        <p:sp>
          <p:nvSpPr>
            <p:cNvPr id="11" name="Title 1"/>
            <p:cNvSpPr txBox="1">
              <a:spLocks/>
            </p:cNvSpPr>
            <p:nvPr/>
          </p:nvSpPr>
          <p:spPr>
            <a:xfrm>
              <a:off x="238920" y="581027"/>
              <a:ext cx="6401543" cy="838200"/>
            </a:xfrm>
            <a:prstGeom prst="rect">
              <a:avLst/>
            </a:prstGeom>
          </p:spPr>
          <p:txBody>
            <a:bodyPr vert="horz" lIns="94544" tIns="47272" rIns="94544" bIns="47272" rtlCol="0" anchor="t">
              <a:normAutofit/>
            </a:bodyPr>
            <a:lstStyle/>
            <a:p>
              <a:pPr defTabSz="945443" eaLnBrk="1" fontAlgn="auto" hangingPunct="1">
                <a:spcAft>
                  <a:spcPts val="0"/>
                </a:spcAft>
                <a:defRPr/>
              </a:pPr>
              <a:r>
                <a:rPr lang="en-GB" sz="3264" b="1" dirty="0">
                  <a:solidFill>
                    <a:srgbClr val="000000"/>
                  </a:solidFill>
                  <a:latin typeface="Arial"/>
                  <a:cs typeface="Arial"/>
                </a:rPr>
                <a:t>Stay safe around the railway</a:t>
              </a:r>
              <a:endParaRPr lang="en-GB" sz="3264" dirty="0">
                <a:solidFill>
                  <a:srgbClr val="000000"/>
                </a:solidFill>
                <a:latin typeface="Arial"/>
                <a:cs typeface="Arial"/>
              </a:endParaRPr>
            </a:p>
          </p:txBody>
        </p:sp>
      </p:grpSp>
      <p:grpSp>
        <p:nvGrpSpPr>
          <p:cNvPr id="2" name="Group 1"/>
          <p:cNvGrpSpPr/>
          <p:nvPr/>
        </p:nvGrpSpPr>
        <p:grpSpPr>
          <a:xfrm>
            <a:off x="931713" y="2051056"/>
            <a:ext cx="10010521" cy="4785991"/>
            <a:chOff x="-350742" y="2261859"/>
            <a:chExt cx="11039380" cy="5277884"/>
          </a:xfrm>
        </p:grpSpPr>
        <p:sp>
          <p:nvSpPr>
            <p:cNvPr id="12" name="Rectangle 11"/>
            <p:cNvSpPr/>
            <p:nvPr/>
          </p:nvSpPr>
          <p:spPr>
            <a:xfrm>
              <a:off x="0" y="2261859"/>
              <a:ext cx="10688638" cy="1591574"/>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45443" eaLnBrk="1" fontAlgn="auto" hangingPunct="1">
                <a:spcBef>
                  <a:spcPts val="0"/>
                </a:spcBef>
                <a:spcAft>
                  <a:spcPts val="0"/>
                </a:spcAft>
              </a:pPr>
              <a:endParaRPr lang="en-US" sz="1904">
                <a:solidFill>
                  <a:prstClr val="white"/>
                </a:solidFill>
                <a:latin typeface="Calibri"/>
              </a:endParaRPr>
            </a:p>
          </p:txBody>
        </p:sp>
        <p:sp>
          <p:nvSpPr>
            <p:cNvPr id="17" name="Rectangle 16"/>
            <p:cNvSpPr/>
            <p:nvPr/>
          </p:nvSpPr>
          <p:spPr>
            <a:xfrm>
              <a:off x="375767" y="2341265"/>
              <a:ext cx="4824536" cy="1271370"/>
            </a:xfrm>
            <a:prstGeom prst="rect">
              <a:avLst/>
            </a:prstGeom>
          </p:spPr>
          <p:txBody>
            <a:bodyPr wrap="square">
              <a:spAutoFit/>
            </a:bodyPr>
            <a:lstStyle/>
            <a:p>
              <a:pPr algn="ctr" defTabSz="945443" eaLnBrk="1" fontAlgn="auto" hangingPunct="1">
                <a:spcBef>
                  <a:spcPts val="0"/>
                </a:spcBef>
                <a:spcAft>
                  <a:spcPts val="0"/>
                </a:spcAft>
              </a:pPr>
              <a:r>
                <a:rPr lang="en-GB" sz="2720" b="1" dirty="0">
                  <a:solidFill>
                    <a:srgbClr val="FF0000"/>
                  </a:solidFill>
                  <a:latin typeface="Arial"/>
                  <a:cs typeface="Arial"/>
                </a:rPr>
                <a:t>Stay clear of the tracks.</a:t>
              </a:r>
              <a:br>
                <a:rPr lang="en-GB" sz="2086" b="1" dirty="0">
                  <a:solidFill>
                    <a:srgbClr val="FF0000"/>
                  </a:solidFill>
                  <a:latin typeface="Arial"/>
                  <a:cs typeface="Arial"/>
                </a:rPr>
              </a:br>
              <a:r>
                <a:rPr lang="en-GB" sz="2086" b="1" dirty="0">
                  <a:solidFill>
                    <a:prstClr val="black"/>
                  </a:solidFill>
                  <a:latin typeface="Arial"/>
                  <a:cs typeface="Arial"/>
                </a:rPr>
                <a:t>Is it worth putting </a:t>
              </a:r>
            </a:p>
            <a:p>
              <a:pPr algn="ctr" defTabSz="945443" eaLnBrk="1" fontAlgn="auto" hangingPunct="1">
                <a:spcBef>
                  <a:spcPts val="0"/>
                </a:spcBef>
                <a:spcAft>
                  <a:spcPts val="0"/>
                </a:spcAft>
              </a:pPr>
              <a:r>
                <a:rPr lang="en-GB" sz="2086" b="1" dirty="0">
                  <a:solidFill>
                    <a:prstClr val="black"/>
                  </a:solidFill>
                  <a:latin typeface="Arial"/>
                  <a:cs typeface="Arial"/>
                </a:rPr>
                <a:t>your life on the line?</a:t>
              </a:r>
            </a:p>
          </p:txBody>
        </p:sp>
        <p:sp>
          <p:nvSpPr>
            <p:cNvPr id="26" name="Rectangle 25"/>
            <p:cNvSpPr/>
            <p:nvPr/>
          </p:nvSpPr>
          <p:spPr>
            <a:xfrm>
              <a:off x="0" y="3709417"/>
              <a:ext cx="10688638" cy="20162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45443" eaLnBrk="1" fontAlgn="auto" hangingPunct="1">
                <a:spcBef>
                  <a:spcPts val="0"/>
                </a:spcBef>
                <a:spcAft>
                  <a:spcPts val="0"/>
                </a:spcAft>
              </a:pPr>
              <a:endParaRPr lang="en-US" sz="1904">
                <a:solidFill>
                  <a:prstClr val="white"/>
                </a:solidFill>
                <a:latin typeface="Calibri"/>
              </a:endParaRPr>
            </a:p>
          </p:txBody>
        </p:sp>
        <p:sp>
          <p:nvSpPr>
            <p:cNvPr id="27" name="Rectangle 26"/>
            <p:cNvSpPr/>
            <p:nvPr/>
          </p:nvSpPr>
          <p:spPr>
            <a:xfrm>
              <a:off x="3544119" y="4285481"/>
              <a:ext cx="7144519" cy="917394"/>
            </a:xfrm>
            <a:prstGeom prst="rect">
              <a:avLst/>
            </a:prstGeom>
          </p:spPr>
          <p:txBody>
            <a:bodyPr wrap="square">
              <a:spAutoFit/>
            </a:bodyPr>
            <a:lstStyle/>
            <a:p>
              <a:pPr algn="ctr" defTabSz="945443" eaLnBrk="1" fontAlgn="auto" hangingPunct="1">
                <a:spcBef>
                  <a:spcPts val="0"/>
                </a:spcBef>
                <a:spcAft>
                  <a:spcPts val="0"/>
                </a:spcAft>
              </a:pPr>
              <a:r>
                <a:rPr lang="en-GB" sz="2720" b="1" dirty="0">
                  <a:solidFill>
                    <a:srgbClr val="FF0000"/>
                  </a:solidFill>
                  <a:latin typeface="Arial"/>
                  <a:cs typeface="Arial"/>
                </a:rPr>
                <a:t>Use the level crossing.</a:t>
              </a:r>
              <a:br>
                <a:rPr lang="en-GB" sz="2086" b="1" dirty="0">
                  <a:solidFill>
                    <a:srgbClr val="FF0000"/>
                  </a:solidFill>
                  <a:latin typeface="Arial"/>
                  <a:cs typeface="Arial"/>
                </a:rPr>
              </a:br>
              <a:r>
                <a:rPr lang="en-GB" sz="2086" b="1" dirty="0">
                  <a:solidFill>
                    <a:prstClr val="black"/>
                  </a:solidFill>
                  <a:latin typeface="Arial"/>
                  <a:cs typeface="Arial"/>
                </a:rPr>
                <a:t>Shortcuts across the railway can kill</a:t>
              </a:r>
            </a:p>
          </p:txBody>
        </p:sp>
        <p:sp>
          <p:nvSpPr>
            <p:cNvPr id="28" name="Rectangle 27"/>
            <p:cNvSpPr/>
            <p:nvPr/>
          </p:nvSpPr>
          <p:spPr>
            <a:xfrm>
              <a:off x="0" y="5693439"/>
              <a:ext cx="10688638" cy="1472362"/>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45443" eaLnBrk="1" fontAlgn="auto" hangingPunct="1">
                <a:spcBef>
                  <a:spcPts val="0"/>
                </a:spcBef>
                <a:spcAft>
                  <a:spcPts val="0"/>
                </a:spcAft>
              </a:pPr>
              <a:endParaRPr lang="en-US" sz="1904">
                <a:solidFill>
                  <a:prstClr val="white"/>
                </a:solidFill>
                <a:latin typeface="Calibri"/>
              </a:endParaRPr>
            </a:p>
          </p:txBody>
        </p:sp>
        <p:sp>
          <p:nvSpPr>
            <p:cNvPr id="21" name="Rectangle 20"/>
            <p:cNvSpPr/>
            <p:nvPr/>
          </p:nvSpPr>
          <p:spPr>
            <a:xfrm>
              <a:off x="15726" y="5969828"/>
              <a:ext cx="8208912" cy="917394"/>
            </a:xfrm>
            <a:prstGeom prst="rect">
              <a:avLst/>
            </a:prstGeom>
          </p:spPr>
          <p:txBody>
            <a:bodyPr wrap="square">
              <a:spAutoFit/>
            </a:bodyPr>
            <a:lstStyle/>
            <a:p>
              <a:pPr algn="ctr" defTabSz="945443" eaLnBrk="1" fontAlgn="auto" hangingPunct="1">
                <a:spcBef>
                  <a:spcPts val="0"/>
                </a:spcBef>
                <a:spcAft>
                  <a:spcPts val="0"/>
                </a:spcAft>
                <a:tabLst>
                  <a:tab pos="1222174" algn="l"/>
                </a:tabLst>
              </a:pPr>
              <a:r>
                <a:rPr lang="en-GB" sz="2720" b="1" dirty="0">
                  <a:solidFill>
                    <a:srgbClr val="FF0000"/>
                  </a:solidFill>
                  <a:latin typeface="Arial"/>
                  <a:cs typeface="Arial"/>
                </a:rPr>
                <a:t>Know the signs.</a:t>
              </a:r>
            </a:p>
            <a:p>
              <a:pPr algn="ctr" defTabSz="945443" eaLnBrk="1" fontAlgn="auto" hangingPunct="1">
                <a:spcBef>
                  <a:spcPts val="0"/>
                </a:spcBef>
                <a:spcAft>
                  <a:spcPts val="0"/>
                </a:spcAft>
                <a:tabLst>
                  <a:tab pos="1222174" algn="l"/>
                </a:tabLst>
              </a:pPr>
              <a:r>
                <a:rPr lang="en-GB" sz="2086" b="1" dirty="0">
                  <a:solidFill>
                    <a:prstClr val="black"/>
                  </a:solidFill>
                  <a:latin typeface="Arial"/>
                  <a:cs typeface="Arial"/>
                </a:rPr>
                <a:t>Be alert to railway signs, they could save your life </a:t>
              </a:r>
            </a:p>
          </p:txBody>
        </p:sp>
        <p:pic>
          <p:nvPicPr>
            <p:cNvPr id="16" name="Picture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742689">
              <a:off x="7723388" y="5058851"/>
              <a:ext cx="2661834" cy="2480892"/>
            </a:xfrm>
            <a:prstGeom prst="rect">
              <a:avLst/>
            </a:prstGeom>
          </p:spPr>
        </p:pic>
        <p:pic>
          <p:nvPicPr>
            <p:cNvPr id="23" name="Picture 2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0742" y="3150826"/>
              <a:ext cx="3793160" cy="2550624"/>
            </a:xfrm>
            <a:prstGeom prst="rect">
              <a:avLst/>
            </a:prstGeom>
          </p:spPr>
        </p:pic>
      </p:grpSp>
      <p:grpSp>
        <p:nvGrpSpPr>
          <p:cNvPr id="36" name="Group 35"/>
          <p:cNvGrpSpPr/>
          <p:nvPr/>
        </p:nvGrpSpPr>
        <p:grpSpPr>
          <a:xfrm>
            <a:off x="7271345" y="7150925"/>
            <a:ext cx="4099874" cy="3581081"/>
            <a:chOff x="6496447" y="2850465"/>
            <a:chExt cx="4521250" cy="3949137"/>
          </a:xfrm>
        </p:grpSpPr>
        <p:grpSp>
          <p:nvGrpSpPr>
            <p:cNvPr id="35" name="Group 34"/>
            <p:cNvGrpSpPr/>
            <p:nvPr/>
          </p:nvGrpSpPr>
          <p:grpSpPr>
            <a:xfrm>
              <a:off x="6496447" y="2989337"/>
              <a:ext cx="2216994" cy="2548923"/>
              <a:chOff x="2824039" y="2845321"/>
              <a:chExt cx="2216994" cy="2548923"/>
            </a:xfrm>
          </p:grpSpPr>
          <p:pic>
            <p:nvPicPr>
              <p:cNvPr id="29" name="Picture 28" descr="Red%20Balloon.gif"/>
              <p:cNvPicPr>
                <a:picLocks noChangeAspect="1"/>
              </p:cNvPicPr>
              <p:nvPr/>
            </p:nvPicPr>
            <p:blipFill rotWithShape="1">
              <a:blip r:embed="rId6" cstate="screen">
                <a:extLst>
                  <a:ext uri="{28A0092B-C50C-407E-A947-70E740481C1C}">
                    <a14:useLocalDpi xmlns:a14="http://schemas.microsoft.com/office/drawing/2010/main"/>
                  </a:ext>
                </a:extLst>
              </a:blip>
              <a:srcRect b="22893"/>
              <a:stretch/>
            </p:blipFill>
            <p:spPr>
              <a:xfrm>
                <a:off x="2824039" y="2845321"/>
                <a:ext cx="2216994" cy="2548923"/>
              </a:xfrm>
              <a:prstGeom prst="rect">
                <a:avLst/>
              </a:prstGeom>
            </p:spPr>
          </p:pic>
          <p:sp>
            <p:nvSpPr>
              <p:cNvPr id="30" name="Rectangle 29"/>
              <p:cNvSpPr/>
              <p:nvPr/>
            </p:nvSpPr>
            <p:spPr>
              <a:xfrm>
                <a:off x="3256086" y="3205361"/>
                <a:ext cx="1368152" cy="1579101"/>
              </a:xfrm>
              <a:prstGeom prst="rect">
                <a:avLst/>
              </a:prstGeom>
            </p:spPr>
            <p:txBody>
              <a:bodyPr wrap="square">
                <a:spAutoFit/>
              </a:bodyPr>
              <a:lstStyle/>
              <a:p>
                <a:pPr algn="ctr" defTabSz="945443" eaLnBrk="1" fontAlgn="auto" hangingPunct="1">
                  <a:spcBef>
                    <a:spcPts val="0"/>
                  </a:spcBef>
                  <a:spcAft>
                    <a:spcPts val="0"/>
                  </a:spcAft>
                </a:pPr>
                <a:r>
                  <a:rPr lang="en-GB" sz="1451" b="1" dirty="0">
                    <a:solidFill>
                      <a:prstClr val="white"/>
                    </a:solidFill>
                    <a:latin typeface="Arial"/>
                    <a:cs typeface="Arial"/>
                  </a:rPr>
                  <a:t>Don’t play with kites </a:t>
                </a:r>
                <a:br>
                  <a:rPr lang="en-GB" sz="1451" b="1" dirty="0">
                    <a:solidFill>
                      <a:prstClr val="white"/>
                    </a:solidFill>
                    <a:latin typeface="Arial"/>
                    <a:cs typeface="Arial"/>
                  </a:rPr>
                </a:br>
                <a:r>
                  <a:rPr lang="en-GB" sz="1451" b="1" dirty="0">
                    <a:solidFill>
                      <a:prstClr val="white"/>
                    </a:solidFill>
                    <a:latin typeface="Arial"/>
                    <a:cs typeface="Arial"/>
                  </a:rPr>
                  <a:t>or balloons near overhead lines</a:t>
                </a:r>
              </a:p>
            </p:txBody>
          </p:sp>
        </p:grpSp>
        <p:grpSp>
          <p:nvGrpSpPr>
            <p:cNvPr id="34" name="Group 33"/>
            <p:cNvGrpSpPr/>
            <p:nvPr/>
          </p:nvGrpSpPr>
          <p:grpSpPr>
            <a:xfrm>
              <a:off x="7648575" y="2850465"/>
              <a:ext cx="3369122" cy="3949137"/>
              <a:chOff x="3976167" y="2706449"/>
              <a:chExt cx="3369122" cy="3949137"/>
            </a:xfrm>
          </p:grpSpPr>
          <p:pic>
            <p:nvPicPr>
              <p:cNvPr id="31" name="Picture 30" descr="Red%20Balloon.gif"/>
              <p:cNvPicPr>
                <a:picLocks noChangeAspect="1"/>
              </p:cNvPicPr>
              <p:nvPr/>
            </p:nvPicPr>
            <p:blipFill rotWithShape="1">
              <a:blip r:embed="rId6" cstate="screen">
                <a:extLst>
                  <a:ext uri="{28A0092B-C50C-407E-A947-70E740481C1C}">
                    <a14:useLocalDpi xmlns:a14="http://schemas.microsoft.com/office/drawing/2010/main"/>
                  </a:ext>
                </a:extLst>
              </a:blip>
              <a:srcRect b="21389"/>
              <a:stretch/>
            </p:blipFill>
            <p:spPr>
              <a:xfrm>
                <a:off x="3976167" y="2706449"/>
                <a:ext cx="3369122" cy="3949137"/>
              </a:xfrm>
              <a:prstGeom prst="rect">
                <a:avLst/>
              </a:prstGeom>
            </p:spPr>
          </p:pic>
          <p:sp>
            <p:nvSpPr>
              <p:cNvPr id="33" name="Rectangle 32"/>
              <p:cNvSpPr/>
              <p:nvPr/>
            </p:nvSpPr>
            <p:spPr>
              <a:xfrm>
                <a:off x="4696247" y="3493394"/>
                <a:ext cx="1872208" cy="1578818"/>
              </a:xfrm>
              <a:prstGeom prst="rect">
                <a:avLst/>
              </a:prstGeom>
            </p:spPr>
            <p:txBody>
              <a:bodyPr wrap="square">
                <a:spAutoFit/>
              </a:bodyPr>
              <a:lstStyle/>
              <a:p>
                <a:pPr algn="ctr" defTabSz="945443" eaLnBrk="1" fontAlgn="auto" hangingPunct="1">
                  <a:spcBef>
                    <a:spcPts val="0"/>
                  </a:spcBef>
                  <a:spcAft>
                    <a:spcPts val="0"/>
                  </a:spcAft>
                </a:pPr>
                <a:r>
                  <a:rPr lang="en-GB" sz="2176" b="1" dirty="0">
                    <a:solidFill>
                      <a:prstClr val="white"/>
                    </a:solidFill>
                    <a:latin typeface="Arial"/>
                    <a:cs typeface="Arial"/>
                  </a:rPr>
                  <a:t>Electricity can jump up to three metres.</a:t>
                </a:r>
              </a:p>
            </p:txBody>
          </p:sp>
        </p:grpSp>
      </p:grpSp>
      <p:pic>
        <p:nvPicPr>
          <p:cNvPr id="5" name="Picture 4"/>
          <p:cNvPicPr>
            <a:picLocks noChangeAspect="1"/>
          </p:cNvPicPr>
          <p:nvPr/>
        </p:nvPicPr>
        <p:blipFill>
          <a:blip r:embed="rId7"/>
          <a:stretch>
            <a:fillRect/>
          </a:stretch>
        </p:blipFill>
        <p:spPr>
          <a:xfrm>
            <a:off x="5508328" y="2109378"/>
            <a:ext cx="3591331" cy="1237522"/>
          </a:xfrm>
          <a:prstGeom prst="rect">
            <a:avLst/>
          </a:prstGeom>
        </p:spPr>
      </p:pic>
    </p:spTree>
    <p:extLst>
      <p:ext uri="{BB962C8B-B14F-4D97-AF65-F5344CB8AC3E}">
        <p14:creationId xmlns:p14="http://schemas.microsoft.com/office/powerpoint/2010/main" val="3105487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left)">
                                      <p:cBhvr>
                                        <p:cTn id="10" dur="500"/>
                                        <p:tgtEl>
                                          <p:spTgt spid="3">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wipe(left)">
                                      <p:cBhvr>
                                        <p:cTn id="13" dur="500"/>
                                        <p:tgtEl>
                                          <p:spTgt spid="3">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0" presetClass="path" presetSubtype="0" accel="50000" decel="50000" fill="hold" nodeType="clickEffect">
                                  <p:stCondLst>
                                    <p:cond delay="0"/>
                                  </p:stCondLst>
                                  <p:childTnLst>
                                    <p:animMotion origin="layout" path="M -4.96809E-6 -3.08144E-6 C -0.03755 -0.05919 -0.0751 -0.11818 -0.07911 -0.18283 C -0.08312 -0.24748 -0.03829 -0.32998 -0.02374 -0.38812 C -0.0092 -0.44584 0.00624 -0.48992 0.00802 -0.52981 C 0.0098 -0.56969 -0.00133 -0.58144 -0.01321 -0.62678 C -0.02508 -0.67212 -0.06145 -0.74727 -0.06323 -0.80206 C -0.06501 -0.85684 -0.0374 -0.91835 -0.02374 -0.95508 C -0.01009 -0.99181 0.00416 -1.00714 0.01856 -1.02225 " pathEditMode="fixed" ptsTypes="aaaaaaaA">
                                      <p:cBhvr>
                                        <p:cTn id="17" dur="4000" fill="hold"/>
                                        <p:tgtEl>
                                          <p:spTgt spid="3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8">
            <a:extLst>
              <a:ext uri="{FF2B5EF4-FFF2-40B4-BE49-F238E27FC236}">
                <a16:creationId xmlns:a16="http://schemas.microsoft.com/office/drawing/2014/main" id="{24DB58C5-E1F1-44AF-84E1-49BEE34C42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60113" y="5505450"/>
            <a:ext cx="914400"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Box 1">
            <a:extLst>
              <a:ext uri="{FF2B5EF4-FFF2-40B4-BE49-F238E27FC236}">
                <a16:creationId xmlns:a16="http://schemas.microsoft.com/office/drawing/2014/main" id="{01CBC40D-C7E8-4AE5-AEC5-1DADE10843F2}"/>
              </a:ext>
            </a:extLst>
          </p:cNvPr>
          <p:cNvSpPr txBox="1">
            <a:spLocks noChangeArrowheads="1"/>
          </p:cNvSpPr>
          <p:nvPr/>
        </p:nvSpPr>
        <p:spPr bwMode="auto">
          <a:xfrm>
            <a:off x="2147888" y="1536700"/>
            <a:ext cx="8053387"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GB" altLang="en-US" sz="8000" dirty="0"/>
              <a:t>Thank you</a:t>
            </a:r>
          </a:p>
          <a:p>
            <a:pPr algn="ctr" eaLnBrk="1" hangingPunct="1"/>
            <a:r>
              <a:rPr lang="en-GB" altLang="en-US" sz="8000" dirty="0"/>
              <a:t>Stay safe </a:t>
            </a:r>
          </a:p>
        </p:txBody>
      </p:sp>
      <p:sp>
        <p:nvSpPr>
          <p:cNvPr id="2" name="TextBox 1">
            <a:extLst>
              <a:ext uri="{FF2B5EF4-FFF2-40B4-BE49-F238E27FC236}">
                <a16:creationId xmlns:a16="http://schemas.microsoft.com/office/drawing/2014/main" id="{54B553A7-6CCE-4B03-A3E7-0D8896E7F194}"/>
              </a:ext>
            </a:extLst>
          </p:cNvPr>
          <p:cNvSpPr txBox="1"/>
          <p:nvPr/>
        </p:nvSpPr>
        <p:spPr>
          <a:xfrm>
            <a:off x="134224" y="6216242"/>
            <a:ext cx="8422547" cy="369332"/>
          </a:xfrm>
          <a:prstGeom prst="rect">
            <a:avLst/>
          </a:prstGeom>
          <a:noFill/>
        </p:spPr>
        <p:txBody>
          <a:bodyPr wrap="square" rtlCol="0">
            <a:spAutoFit/>
          </a:bodyPr>
          <a:lstStyle/>
          <a:p>
            <a:r>
              <a:rPr lang="en-GB" dirty="0"/>
              <a:t>Thank you to Network Rail for the safety information and some of the slides.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E0246-3595-47D2-AE13-92EC9EA47328}"/>
              </a:ext>
            </a:extLst>
          </p:cNvPr>
          <p:cNvSpPr>
            <a:spLocks noGrp="1"/>
          </p:cNvSpPr>
          <p:nvPr>
            <p:ph type="title"/>
          </p:nvPr>
        </p:nvSpPr>
        <p:spPr>
          <a:xfrm>
            <a:off x="3200654" y="1803632"/>
            <a:ext cx="5655494" cy="2495523"/>
          </a:xfrm>
          <a:solidFill>
            <a:srgbClr val="FFFF00"/>
          </a:solidFill>
        </p:spPr>
        <p:txBody>
          <a:bodyPr/>
          <a:lstStyle/>
          <a:p>
            <a:r>
              <a:rPr lang="en-GB" dirty="0"/>
              <a:t>Can you answer these questions about keeping safe near the railway?</a:t>
            </a:r>
          </a:p>
        </p:txBody>
      </p:sp>
      <p:pic>
        <p:nvPicPr>
          <p:cNvPr id="4" name="Content Placeholder 3">
            <a:extLst>
              <a:ext uri="{FF2B5EF4-FFF2-40B4-BE49-F238E27FC236}">
                <a16:creationId xmlns:a16="http://schemas.microsoft.com/office/drawing/2014/main" id="{59239423-55FF-4AAC-80F4-16A3641E0518}"/>
              </a:ext>
            </a:extLst>
          </p:cNvPr>
          <p:cNvPicPr>
            <a:picLocks noGrp="1" noChangeAspect="1"/>
          </p:cNvPicPr>
          <p:nvPr>
            <p:ph idx="1"/>
          </p:nvPr>
        </p:nvPicPr>
        <p:blipFill>
          <a:blip r:embed="rId2"/>
          <a:stretch>
            <a:fillRect/>
          </a:stretch>
        </p:blipFill>
        <p:spPr>
          <a:xfrm>
            <a:off x="11016103" y="5388976"/>
            <a:ext cx="914479" cy="1201016"/>
          </a:xfrm>
          <a:prstGeom prst="rect">
            <a:avLst/>
          </a:prstGeom>
        </p:spPr>
      </p:pic>
    </p:spTree>
    <p:extLst>
      <p:ext uri="{BB962C8B-B14F-4D97-AF65-F5344CB8AC3E}">
        <p14:creationId xmlns:p14="http://schemas.microsoft.com/office/powerpoint/2010/main" val="110698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37EC2EF6-EE5B-4A0D-A349-46EC67679787}"/>
              </a:ext>
            </a:extLst>
          </p:cNvPr>
          <p:cNvSpPr>
            <a:spLocks noGrp="1" noChangeArrowheads="1"/>
          </p:cNvSpPr>
          <p:nvPr>
            <p:ph type="title"/>
          </p:nvPr>
        </p:nvSpPr>
        <p:spPr>
          <a:xfrm>
            <a:off x="804863" y="374650"/>
            <a:ext cx="9698154" cy="1043089"/>
          </a:xfrm>
          <a:solidFill>
            <a:srgbClr val="FFFF00"/>
          </a:solidFill>
        </p:spPr>
        <p:txBody>
          <a:bodyPr/>
          <a:lstStyle/>
          <a:p>
            <a:r>
              <a:rPr lang="en-GB" altLang="en-US" dirty="0"/>
              <a:t>The tracks</a:t>
            </a:r>
          </a:p>
        </p:txBody>
      </p:sp>
      <p:sp>
        <p:nvSpPr>
          <p:cNvPr id="6" name="TextBox 5">
            <a:extLst>
              <a:ext uri="{FF2B5EF4-FFF2-40B4-BE49-F238E27FC236}">
                <a16:creationId xmlns:a16="http://schemas.microsoft.com/office/drawing/2014/main" id="{4506C3D4-8B74-46D0-B739-F6071451AE56}"/>
              </a:ext>
            </a:extLst>
          </p:cNvPr>
          <p:cNvSpPr txBox="1">
            <a:spLocks noChangeArrowheads="1"/>
          </p:cNvSpPr>
          <p:nvPr/>
        </p:nvSpPr>
        <p:spPr bwMode="auto">
          <a:xfrm>
            <a:off x="1300163" y="3140075"/>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2000"/>
              <a:t> </a:t>
            </a:r>
            <a:endParaRPr lang="en-GB" altLang="en-US"/>
          </a:p>
        </p:txBody>
      </p:sp>
      <p:pic>
        <p:nvPicPr>
          <p:cNvPr id="3076" name="Picture 8" descr="A picture containing text&#10;&#10;Description automatically generated">
            <a:extLst>
              <a:ext uri="{FF2B5EF4-FFF2-40B4-BE49-F238E27FC236}">
                <a16:creationId xmlns:a16="http://schemas.microsoft.com/office/drawing/2014/main" id="{804B9099-733A-4DFE-90A4-729A08B5C9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63275" y="5254625"/>
            <a:ext cx="911225"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E83E1651-8B8A-48A8-BF2A-0E3199228301}"/>
              </a:ext>
            </a:extLst>
          </p:cNvPr>
          <p:cNvPicPr>
            <a:picLocks noChangeAspect="1"/>
          </p:cNvPicPr>
          <p:nvPr/>
        </p:nvPicPr>
        <p:blipFill>
          <a:blip r:embed="rId3"/>
          <a:stretch>
            <a:fillRect/>
          </a:stretch>
        </p:blipFill>
        <p:spPr>
          <a:xfrm>
            <a:off x="804863" y="2255750"/>
            <a:ext cx="4600477" cy="2568749"/>
          </a:xfrm>
          <a:prstGeom prst="rect">
            <a:avLst/>
          </a:prstGeom>
        </p:spPr>
      </p:pic>
      <p:pic>
        <p:nvPicPr>
          <p:cNvPr id="9" name="Picture 8">
            <a:extLst>
              <a:ext uri="{FF2B5EF4-FFF2-40B4-BE49-F238E27FC236}">
                <a16:creationId xmlns:a16="http://schemas.microsoft.com/office/drawing/2014/main" id="{15C90C4F-18CD-4445-8F75-AE0E4B47D129}"/>
              </a:ext>
            </a:extLst>
          </p:cNvPr>
          <p:cNvPicPr>
            <a:picLocks noChangeAspect="1"/>
          </p:cNvPicPr>
          <p:nvPr/>
        </p:nvPicPr>
        <p:blipFill>
          <a:blip r:embed="rId4"/>
          <a:stretch>
            <a:fillRect/>
          </a:stretch>
        </p:blipFill>
        <p:spPr>
          <a:xfrm>
            <a:off x="5900640" y="2257843"/>
            <a:ext cx="4442632" cy="25666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AA9AE178-C4D7-4D72-9373-50605BC2D5DC}"/>
              </a:ext>
            </a:extLst>
          </p:cNvPr>
          <p:cNvSpPr>
            <a:spLocks noGrp="1" noChangeArrowheads="1"/>
          </p:cNvSpPr>
          <p:nvPr>
            <p:ph type="title"/>
          </p:nvPr>
        </p:nvSpPr>
        <p:spPr>
          <a:xfrm>
            <a:off x="1048094" y="543390"/>
            <a:ext cx="10515600" cy="1325563"/>
          </a:xfrm>
        </p:spPr>
        <p:txBody>
          <a:bodyPr/>
          <a:lstStyle/>
          <a:p>
            <a:pPr algn="ctr"/>
            <a:br>
              <a:rPr lang="en-GB" altLang="en-US"/>
            </a:br>
            <a:endParaRPr lang="en-GB" altLang="en-US"/>
          </a:p>
        </p:txBody>
      </p:sp>
      <p:pic>
        <p:nvPicPr>
          <p:cNvPr id="5123" name="Content Placeholder 7">
            <a:extLst>
              <a:ext uri="{FF2B5EF4-FFF2-40B4-BE49-F238E27FC236}">
                <a16:creationId xmlns:a16="http://schemas.microsoft.com/office/drawing/2014/main" id="{2A923CFC-1A25-4016-8A7A-A32E2588A61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096625" y="5437188"/>
            <a:ext cx="914400" cy="1200150"/>
          </a:xfrm>
        </p:spPr>
      </p:pic>
      <p:sp>
        <p:nvSpPr>
          <p:cNvPr id="3" name="TextBox 2">
            <a:extLst>
              <a:ext uri="{FF2B5EF4-FFF2-40B4-BE49-F238E27FC236}">
                <a16:creationId xmlns:a16="http://schemas.microsoft.com/office/drawing/2014/main" id="{AC9CD04A-7064-4FAD-A939-BAF124322F8B}"/>
              </a:ext>
            </a:extLst>
          </p:cNvPr>
          <p:cNvSpPr txBox="1"/>
          <p:nvPr/>
        </p:nvSpPr>
        <p:spPr>
          <a:xfrm>
            <a:off x="1888836" y="668624"/>
            <a:ext cx="8414328" cy="1200329"/>
          </a:xfrm>
          <a:prstGeom prst="rect">
            <a:avLst/>
          </a:prstGeom>
          <a:solidFill>
            <a:srgbClr val="FFFF00"/>
          </a:solidFill>
        </p:spPr>
        <p:txBody>
          <a:bodyPr wrap="square" rtlCol="0">
            <a:spAutoFit/>
          </a:bodyPr>
          <a:lstStyle/>
          <a:p>
            <a:pPr algn="ctr"/>
            <a:r>
              <a:rPr lang="en-GB" sz="3600" dirty="0"/>
              <a:t>When is it safe to take a short cut or </a:t>
            </a:r>
          </a:p>
          <a:p>
            <a:pPr algn="ctr"/>
            <a:r>
              <a:rPr lang="en-GB" sz="3600" dirty="0"/>
              <a:t>play on the railway tracks?</a:t>
            </a:r>
          </a:p>
        </p:txBody>
      </p:sp>
      <p:sp>
        <p:nvSpPr>
          <p:cNvPr id="4" name="TextBox 3">
            <a:extLst>
              <a:ext uri="{FF2B5EF4-FFF2-40B4-BE49-F238E27FC236}">
                <a16:creationId xmlns:a16="http://schemas.microsoft.com/office/drawing/2014/main" id="{9DF3535B-23D9-4ECF-80B8-31806038E840}"/>
              </a:ext>
            </a:extLst>
          </p:cNvPr>
          <p:cNvSpPr txBox="1"/>
          <p:nvPr/>
        </p:nvSpPr>
        <p:spPr>
          <a:xfrm>
            <a:off x="4082472" y="1900238"/>
            <a:ext cx="4027055" cy="1569660"/>
          </a:xfrm>
          <a:prstGeom prst="rect">
            <a:avLst/>
          </a:prstGeom>
          <a:noFill/>
        </p:spPr>
        <p:txBody>
          <a:bodyPr wrap="square" rtlCol="0">
            <a:spAutoFit/>
          </a:bodyPr>
          <a:lstStyle/>
          <a:p>
            <a:r>
              <a:rPr lang="en-GB" sz="9600" dirty="0"/>
              <a:t>NEVER!</a:t>
            </a:r>
          </a:p>
        </p:txBody>
      </p:sp>
      <p:sp>
        <p:nvSpPr>
          <p:cNvPr id="5" name="TextBox 4">
            <a:extLst>
              <a:ext uri="{FF2B5EF4-FFF2-40B4-BE49-F238E27FC236}">
                <a16:creationId xmlns:a16="http://schemas.microsoft.com/office/drawing/2014/main" id="{FC1C2EB6-97BA-4C6C-8C7F-9690AACB9463}"/>
              </a:ext>
            </a:extLst>
          </p:cNvPr>
          <p:cNvSpPr txBox="1"/>
          <p:nvPr/>
        </p:nvSpPr>
        <p:spPr>
          <a:xfrm>
            <a:off x="1336731" y="4257964"/>
            <a:ext cx="9938327" cy="400110"/>
          </a:xfrm>
          <a:prstGeom prst="rect">
            <a:avLst/>
          </a:prstGeom>
          <a:noFill/>
        </p:spPr>
        <p:txBody>
          <a:bodyPr wrap="square" rtlCol="0">
            <a:spAutoFit/>
          </a:bodyPr>
          <a:lstStyle/>
          <a:p>
            <a:r>
              <a:rPr lang="en-GB" sz="2000" dirty="0"/>
              <a:t>Always use a level crossing safely or cross the tracks using the bridge or underpass at a station.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Content Placeholder 9">
            <a:extLst>
              <a:ext uri="{FF2B5EF4-FFF2-40B4-BE49-F238E27FC236}">
                <a16:creationId xmlns:a16="http://schemas.microsoft.com/office/drawing/2014/main" id="{FB8EA8B8-D0B8-4416-BF96-8611A228BE8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0950575" y="5411788"/>
            <a:ext cx="914400" cy="1200150"/>
          </a:xfrm>
        </p:spPr>
      </p:pic>
      <p:sp>
        <p:nvSpPr>
          <p:cNvPr id="2" name="Title 1">
            <a:extLst>
              <a:ext uri="{FF2B5EF4-FFF2-40B4-BE49-F238E27FC236}">
                <a16:creationId xmlns:a16="http://schemas.microsoft.com/office/drawing/2014/main" id="{63436769-3B70-4C34-9530-E08470F44083}"/>
              </a:ext>
            </a:extLst>
          </p:cNvPr>
          <p:cNvSpPr>
            <a:spLocks noGrp="1"/>
          </p:cNvSpPr>
          <p:nvPr>
            <p:ph type="title"/>
          </p:nvPr>
        </p:nvSpPr>
        <p:spPr>
          <a:solidFill>
            <a:srgbClr val="FFFF00"/>
          </a:solidFill>
        </p:spPr>
        <p:txBody>
          <a:bodyPr/>
          <a:lstStyle/>
          <a:p>
            <a:r>
              <a:rPr lang="en-GB" dirty="0"/>
              <a:t>How heavy is a train?</a:t>
            </a:r>
          </a:p>
        </p:txBody>
      </p:sp>
      <p:sp>
        <p:nvSpPr>
          <p:cNvPr id="3" name="TextBox 2">
            <a:extLst>
              <a:ext uri="{FF2B5EF4-FFF2-40B4-BE49-F238E27FC236}">
                <a16:creationId xmlns:a16="http://schemas.microsoft.com/office/drawing/2014/main" id="{4DEE7013-9AF1-4315-882C-8BBB16CE9489}"/>
              </a:ext>
            </a:extLst>
          </p:cNvPr>
          <p:cNvSpPr txBox="1"/>
          <p:nvPr/>
        </p:nvSpPr>
        <p:spPr>
          <a:xfrm>
            <a:off x="1163782" y="2798618"/>
            <a:ext cx="4267200" cy="523220"/>
          </a:xfrm>
          <a:prstGeom prst="rect">
            <a:avLst/>
          </a:prstGeom>
          <a:noFill/>
        </p:spPr>
        <p:txBody>
          <a:bodyPr wrap="square" rtlCol="0">
            <a:spAutoFit/>
          </a:bodyPr>
          <a:lstStyle/>
          <a:p>
            <a:r>
              <a:rPr lang="en-GB" sz="2800" dirty="0"/>
              <a:t>A train weighs 400 tons</a:t>
            </a:r>
          </a:p>
        </p:txBody>
      </p:sp>
      <p:pic>
        <p:nvPicPr>
          <p:cNvPr id="5" name="Picture 4" descr="Elephant in wild">
            <a:extLst>
              <a:ext uri="{FF2B5EF4-FFF2-40B4-BE49-F238E27FC236}">
                <a16:creationId xmlns:a16="http://schemas.microsoft.com/office/drawing/2014/main" id="{3BA58626-6289-4A2E-BA17-E46463900A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5888" y="2237406"/>
            <a:ext cx="4357933" cy="2905289"/>
          </a:xfrm>
          <a:prstGeom prst="rect">
            <a:avLst/>
          </a:prstGeom>
        </p:spPr>
      </p:pic>
      <p:sp>
        <p:nvSpPr>
          <p:cNvPr id="6" name="TextBox 5">
            <a:extLst>
              <a:ext uri="{FF2B5EF4-FFF2-40B4-BE49-F238E27FC236}">
                <a16:creationId xmlns:a16="http://schemas.microsoft.com/office/drawing/2014/main" id="{301A4B11-147F-44C1-8A4A-43CD0516BF51}"/>
              </a:ext>
            </a:extLst>
          </p:cNvPr>
          <p:cNvSpPr txBox="1"/>
          <p:nvPr/>
        </p:nvSpPr>
        <p:spPr>
          <a:xfrm>
            <a:off x="4765964" y="5271969"/>
            <a:ext cx="9347200" cy="646331"/>
          </a:xfrm>
          <a:prstGeom prst="rect">
            <a:avLst/>
          </a:prstGeom>
          <a:noFill/>
        </p:spPr>
        <p:txBody>
          <a:bodyPr wrap="square" rtlCol="0">
            <a:spAutoFit/>
          </a:bodyPr>
          <a:lstStyle/>
          <a:p>
            <a:r>
              <a:rPr lang="en-GB" sz="3600" dirty="0"/>
              <a:t>That’s the size of 80 elephants!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4">
            <a:extLst>
              <a:ext uri="{FF2B5EF4-FFF2-40B4-BE49-F238E27FC236}">
                <a16:creationId xmlns:a16="http://schemas.microsoft.com/office/drawing/2014/main" id="{11B1B277-76AD-4950-AC6F-AC8E76BCE8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22013" y="5291138"/>
            <a:ext cx="914400"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4F99CC7-DD3D-4796-9CF0-554F90E2400A}"/>
              </a:ext>
            </a:extLst>
          </p:cNvPr>
          <p:cNvSpPr>
            <a:spLocks noGrp="1"/>
          </p:cNvSpPr>
          <p:nvPr>
            <p:ph type="title"/>
          </p:nvPr>
        </p:nvSpPr>
        <p:spPr>
          <a:solidFill>
            <a:srgbClr val="FFFF00"/>
          </a:solidFill>
        </p:spPr>
        <p:txBody>
          <a:bodyPr/>
          <a:lstStyle/>
          <a:p>
            <a:r>
              <a:rPr lang="en-GB" dirty="0"/>
              <a:t>How fast is a train?</a:t>
            </a:r>
          </a:p>
        </p:txBody>
      </p:sp>
      <p:sp>
        <p:nvSpPr>
          <p:cNvPr id="3" name="TextBox 2">
            <a:extLst>
              <a:ext uri="{FF2B5EF4-FFF2-40B4-BE49-F238E27FC236}">
                <a16:creationId xmlns:a16="http://schemas.microsoft.com/office/drawing/2014/main" id="{A3DFF36F-2626-4A2E-AFB4-06AA54958A2E}"/>
              </a:ext>
            </a:extLst>
          </p:cNvPr>
          <p:cNvSpPr txBox="1"/>
          <p:nvPr/>
        </p:nvSpPr>
        <p:spPr>
          <a:xfrm>
            <a:off x="1191491" y="2835564"/>
            <a:ext cx="3084945" cy="1754326"/>
          </a:xfrm>
          <a:prstGeom prst="rect">
            <a:avLst/>
          </a:prstGeom>
          <a:noFill/>
        </p:spPr>
        <p:txBody>
          <a:bodyPr wrap="square" rtlCol="0">
            <a:spAutoFit/>
          </a:bodyPr>
          <a:lstStyle/>
          <a:p>
            <a:r>
              <a:rPr lang="en-GB" sz="3600" dirty="0"/>
              <a:t>A train can travel at 125 miles an hour. </a:t>
            </a:r>
          </a:p>
        </p:txBody>
      </p:sp>
      <p:pic>
        <p:nvPicPr>
          <p:cNvPr id="5" name="Picture 4" descr="Soccer player standing on pitch, with foot on football, and spectators on bleachers">
            <a:extLst>
              <a:ext uri="{FF2B5EF4-FFF2-40B4-BE49-F238E27FC236}">
                <a16:creationId xmlns:a16="http://schemas.microsoft.com/office/drawing/2014/main" id="{AEFD9029-F297-40E2-B400-74C2C3F5F3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2323" y="2480951"/>
            <a:ext cx="3370714" cy="1896097"/>
          </a:xfrm>
          <a:prstGeom prst="rect">
            <a:avLst/>
          </a:prstGeom>
        </p:spPr>
      </p:pic>
      <p:sp>
        <p:nvSpPr>
          <p:cNvPr id="6" name="TextBox 5">
            <a:extLst>
              <a:ext uri="{FF2B5EF4-FFF2-40B4-BE49-F238E27FC236}">
                <a16:creationId xmlns:a16="http://schemas.microsoft.com/office/drawing/2014/main" id="{49592247-2CE0-4692-B0C6-3061437BDB5A}"/>
              </a:ext>
            </a:extLst>
          </p:cNvPr>
          <p:cNvSpPr txBox="1"/>
          <p:nvPr/>
        </p:nvSpPr>
        <p:spPr>
          <a:xfrm>
            <a:off x="5354424" y="4377048"/>
            <a:ext cx="5806911" cy="1938992"/>
          </a:xfrm>
          <a:prstGeom prst="rect">
            <a:avLst/>
          </a:prstGeom>
          <a:noFill/>
        </p:spPr>
        <p:txBody>
          <a:bodyPr wrap="square" rtlCol="0">
            <a:spAutoFit/>
          </a:bodyPr>
          <a:lstStyle/>
          <a:p>
            <a:r>
              <a:rPr lang="en-GB" sz="4000" dirty="0"/>
              <a:t>It can cover the length of a football pitch in less than </a:t>
            </a:r>
          </a:p>
          <a:p>
            <a:r>
              <a:rPr lang="en-GB" sz="4000" dirty="0"/>
              <a:t>2 seconds!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7">
            <a:extLst>
              <a:ext uri="{FF2B5EF4-FFF2-40B4-BE49-F238E27FC236}">
                <a16:creationId xmlns:a16="http://schemas.microsoft.com/office/drawing/2014/main" id="{62CA3E0A-9F0C-407D-A169-B80A550641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96600" y="5291138"/>
            <a:ext cx="914400"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a:extLst>
              <a:ext uri="{FF2B5EF4-FFF2-40B4-BE49-F238E27FC236}">
                <a16:creationId xmlns:a16="http://schemas.microsoft.com/office/drawing/2014/main" id="{022B1DB4-15E8-4236-9CDA-425EC1CA3A83}"/>
              </a:ext>
            </a:extLst>
          </p:cNvPr>
          <p:cNvSpPr>
            <a:spLocks noGrp="1"/>
          </p:cNvSpPr>
          <p:nvPr>
            <p:ph type="title"/>
          </p:nvPr>
        </p:nvSpPr>
        <p:spPr>
          <a:solidFill>
            <a:srgbClr val="FFFF00"/>
          </a:solidFill>
        </p:spPr>
        <p:txBody>
          <a:bodyPr/>
          <a:lstStyle/>
          <a:p>
            <a:r>
              <a:rPr lang="en-GB" dirty="0"/>
              <a:t>You are trespassing if you step on the railway tracks.</a:t>
            </a:r>
          </a:p>
        </p:txBody>
      </p:sp>
      <p:sp>
        <p:nvSpPr>
          <p:cNvPr id="5" name="TextBox 4">
            <a:extLst>
              <a:ext uri="{FF2B5EF4-FFF2-40B4-BE49-F238E27FC236}">
                <a16:creationId xmlns:a16="http://schemas.microsoft.com/office/drawing/2014/main" id="{02F9D5E4-F442-4840-B9F9-A9913E674160}"/>
              </a:ext>
            </a:extLst>
          </p:cNvPr>
          <p:cNvSpPr txBox="1"/>
          <p:nvPr/>
        </p:nvSpPr>
        <p:spPr>
          <a:xfrm>
            <a:off x="838200" y="1723522"/>
            <a:ext cx="5754254" cy="646331"/>
          </a:xfrm>
          <a:prstGeom prst="rect">
            <a:avLst/>
          </a:prstGeom>
          <a:noFill/>
        </p:spPr>
        <p:txBody>
          <a:bodyPr wrap="square" rtlCol="0">
            <a:spAutoFit/>
          </a:bodyPr>
          <a:lstStyle/>
          <a:p>
            <a:r>
              <a:rPr lang="en-GB" sz="3600" b="1" dirty="0"/>
              <a:t>True or false?</a:t>
            </a:r>
          </a:p>
        </p:txBody>
      </p:sp>
      <p:sp>
        <p:nvSpPr>
          <p:cNvPr id="6" name="TextBox 5">
            <a:extLst>
              <a:ext uri="{FF2B5EF4-FFF2-40B4-BE49-F238E27FC236}">
                <a16:creationId xmlns:a16="http://schemas.microsoft.com/office/drawing/2014/main" id="{E9D4E735-4222-4A5C-9AA5-4E526CD9947A}"/>
              </a:ext>
            </a:extLst>
          </p:cNvPr>
          <p:cNvSpPr txBox="1"/>
          <p:nvPr/>
        </p:nvSpPr>
        <p:spPr>
          <a:xfrm>
            <a:off x="1043710" y="3067085"/>
            <a:ext cx="2924976" cy="2862322"/>
          </a:xfrm>
          <a:prstGeom prst="rect">
            <a:avLst/>
          </a:prstGeom>
          <a:noFill/>
        </p:spPr>
        <p:txBody>
          <a:bodyPr wrap="square" rtlCol="0">
            <a:spAutoFit/>
          </a:bodyPr>
          <a:lstStyle/>
          <a:p>
            <a:r>
              <a:rPr lang="en-GB" sz="3600" b="1" dirty="0"/>
              <a:t>True</a:t>
            </a:r>
          </a:p>
          <a:p>
            <a:r>
              <a:rPr lang="en-GB" dirty="0"/>
              <a:t>It is illegal to step onto the railway tracks without permission and you can be fined £1000.</a:t>
            </a:r>
          </a:p>
          <a:p>
            <a:r>
              <a:rPr lang="en-GB" dirty="0"/>
              <a:t>Never play on or near the tracks and never try to cross over them unless at a safe crossing place.</a:t>
            </a:r>
          </a:p>
        </p:txBody>
      </p:sp>
      <p:sp>
        <p:nvSpPr>
          <p:cNvPr id="7" name="TextBox 6">
            <a:extLst>
              <a:ext uri="{FF2B5EF4-FFF2-40B4-BE49-F238E27FC236}">
                <a16:creationId xmlns:a16="http://schemas.microsoft.com/office/drawing/2014/main" id="{3A827FE2-5B6F-4141-B039-DEFCFD777F20}"/>
              </a:ext>
            </a:extLst>
          </p:cNvPr>
          <p:cNvSpPr txBox="1"/>
          <p:nvPr/>
        </p:nvSpPr>
        <p:spPr>
          <a:xfrm>
            <a:off x="949441" y="6123543"/>
            <a:ext cx="9642764" cy="400110"/>
          </a:xfrm>
          <a:prstGeom prst="rect">
            <a:avLst/>
          </a:prstGeom>
          <a:noFill/>
        </p:spPr>
        <p:txBody>
          <a:bodyPr wrap="square" rtlCol="0">
            <a:spAutoFit/>
          </a:bodyPr>
          <a:lstStyle/>
          <a:p>
            <a:r>
              <a:rPr lang="en-GB" sz="2000" dirty="0"/>
              <a:t>Modern trains are quiet and very fast and there is no time for you or the driver to react.</a:t>
            </a:r>
          </a:p>
        </p:txBody>
      </p:sp>
      <p:pic>
        <p:nvPicPr>
          <p:cNvPr id="8" name="Picture 7">
            <a:extLst>
              <a:ext uri="{FF2B5EF4-FFF2-40B4-BE49-F238E27FC236}">
                <a16:creationId xmlns:a16="http://schemas.microsoft.com/office/drawing/2014/main" id="{9FD07844-FCAF-4793-A32A-EE7547271174}"/>
              </a:ext>
            </a:extLst>
          </p:cNvPr>
          <p:cNvPicPr>
            <a:picLocks noChangeAspect="1"/>
          </p:cNvPicPr>
          <p:nvPr/>
        </p:nvPicPr>
        <p:blipFill>
          <a:blip r:embed="rId3"/>
          <a:stretch>
            <a:fillRect/>
          </a:stretch>
        </p:blipFill>
        <p:spPr>
          <a:xfrm>
            <a:off x="6096000" y="2437735"/>
            <a:ext cx="3665921" cy="29376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4848C-AFA7-4BBC-BB1B-5BDD37889EC4}"/>
              </a:ext>
            </a:extLst>
          </p:cNvPr>
          <p:cNvSpPr>
            <a:spLocks noGrp="1"/>
          </p:cNvSpPr>
          <p:nvPr>
            <p:ph type="title"/>
          </p:nvPr>
        </p:nvSpPr>
        <p:spPr>
          <a:xfrm>
            <a:off x="838200" y="365125"/>
            <a:ext cx="9724448" cy="1325563"/>
          </a:xfrm>
          <a:solidFill>
            <a:srgbClr val="FFFF00"/>
          </a:solidFill>
        </p:spPr>
        <p:txBody>
          <a:bodyPr/>
          <a:lstStyle/>
          <a:p>
            <a:r>
              <a:rPr lang="en-GB" dirty="0"/>
              <a:t>Level crossings</a:t>
            </a:r>
          </a:p>
        </p:txBody>
      </p:sp>
      <p:pic>
        <p:nvPicPr>
          <p:cNvPr id="8" name="Content Placeholder 7">
            <a:extLst>
              <a:ext uri="{FF2B5EF4-FFF2-40B4-BE49-F238E27FC236}">
                <a16:creationId xmlns:a16="http://schemas.microsoft.com/office/drawing/2014/main" id="{ED9B515E-4E44-42F8-B995-7C16E56CBEBA}"/>
              </a:ext>
            </a:extLst>
          </p:cNvPr>
          <p:cNvPicPr>
            <a:picLocks noGrp="1" noChangeAspect="1"/>
          </p:cNvPicPr>
          <p:nvPr>
            <p:ph idx="1"/>
          </p:nvPr>
        </p:nvPicPr>
        <p:blipFill>
          <a:blip r:embed="rId2"/>
          <a:stretch>
            <a:fillRect/>
          </a:stretch>
        </p:blipFill>
        <p:spPr>
          <a:xfrm>
            <a:off x="838200" y="2466110"/>
            <a:ext cx="4552423" cy="2657908"/>
          </a:xfrm>
        </p:spPr>
      </p:pic>
      <p:pic>
        <p:nvPicPr>
          <p:cNvPr id="6" name="Picture 5">
            <a:extLst>
              <a:ext uri="{FF2B5EF4-FFF2-40B4-BE49-F238E27FC236}">
                <a16:creationId xmlns:a16="http://schemas.microsoft.com/office/drawing/2014/main" id="{CFF3D2A1-E534-4C60-8988-3027860E2D2E}"/>
              </a:ext>
            </a:extLst>
          </p:cNvPr>
          <p:cNvPicPr>
            <a:picLocks noChangeAspect="1"/>
          </p:cNvPicPr>
          <p:nvPr/>
        </p:nvPicPr>
        <p:blipFill>
          <a:blip r:embed="rId3"/>
          <a:stretch>
            <a:fillRect/>
          </a:stretch>
        </p:blipFill>
        <p:spPr>
          <a:xfrm>
            <a:off x="10896560" y="5291859"/>
            <a:ext cx="914479" cy="1201016"/>
          </a:xfrm>
          <a:prstGeom prst="rect">
            <a:avLst/>
          </a:prstGeom>
        </p:spPr>
      </p:pic>
      <p:pic>
        <p:nvPicPr>
          <p:cNvPr id="10" name="Picture 9">
            <a:extLst>
              <a:ext uri="{FF2B5EF4-FFF2-40B4-BE49-F238E27FC236}">
                <a16:creationId xmlns:a16="http://schemas.microsoft.com/office/drawing/2014/main" id="{25A44831-1FDD-42EB-8143-356DFE85C5AE}"/>
              </a:ext>
            </a:extLst>
          </p:cNvPr>
          <p:cNvPicPr>
            <a:picLocks noChangeAspect="1"/>
          </p:cNvPicPr>
          <p:nvPr/>
        </p:nvPicPr>
        <p:blipFill>
          <a:blip r:embed="rId4"/>
          <a:stretch>
            <a:fillRect/>
          </a:stretch>
        </p:blipFill>
        <p:spPr>
          <a:xfrm>
            <a:off x="5825874" y="2466109"/>
            <a:ext cx="4736774" cy="2657909"/>
          </a:xfrm>
          <a:prstGeom prst="rect">
            <a:avLst/>
          </a:prstGeom>
        </p:spPr>
      </p:pic>
    </p:spTree>
    <p:extLst>
      <p:ext uri="{BB962C8B-B14F-4D97-AF65-F5344CB8AC3E}">
        <p14:creationId xmlns:p14="http://schemas.microsoft.com/office/powerpoint/2010/main" val="12667207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30E86-13D6-4A90-8D3C-BC5A5FE3DE85}"/>
              </a:ext>
            </a:extLst>
          </p:cNvPr>
          <p:cNvSpPr>
            <a:spLocks noGrp="1"/>
          </p:cNvSpPr>
          <p:nvPr>
            <p:ph type="title"/>
          </p:nvPr>
        </p:nvSpPr>
        <p:spPr>
          <a:solidFill>
            <a:srgbClr val="FFFF00"/>
          </a:solidFill>
        </p:spPr>
        <p:txBody>
          <a:bodyPr/>
          <a:lstStyle/>
          <a:p>
            <a:r>
              <a:rPr lang="en-GB" dirty="0"/>
              <a:t>What should you remember about crossing at a level crossing?</a:t>
            </a:r>
          </a:p>
        </p:txBody>
      </p:sp>
      <p:pic>
        <p:nvPicPr>
          <p:cNvPr id="4" name="Content Placeholder 3">
            <a:extLst>
              <a:ext uri="{FF2B5EF4-FFF2-40B4-BE49-F238E27FC236}">
                <a16:creationId xmlns:a16="http://schemas.microsoft.com/office/drawing/2014/main" id="{27CC867D-16C2-4E34-A997-1D7FADD41240}"/>
              </a:ext>
            </a:extLst>
          </p:cNvPr>
          <p:cNvPicPr>
            <a:picLocks noGrp="1" noChangeAspect="1"/>
          </p:cNvPicPr>
          <p:nvPr>
            <p:ph idx="1"/>
          </p:nvPr>
        </p:nvPicPr>
        <p:blipFill>
          <a:blip r:embed="rId2"/>
          <a:stretch>
            <a:fillRect/>
          </a:stretch>
        </p:blipFill>
        <p:spPr>
          <a:xfrm>
            <a:off x="10789603" y="5183404"/>
            <a:ext cx="920576" cy="1201016"/>
          </a:xfrm>
          <a:prstGeom prst="rect">
            <a:avLst/>
          </a:prstGeom>
        </p:spPr>
      </p:pic>
      <p:pic>
        <p:nvPicPr>
          <p:cNvPr id="7" name="Picture 6">
            <a:extLst>
              <a:ext uri="{FF2B5EF4-FFF2-40B4-BE49-F238E27FC236}">
                <a16:creationId xmlns:a16="http://schemas.microsoft.com/office/drawing/2014/main" id="{364C0DE8-54A2-419C-B14D-D087586A2738}"/>
              </a:ext>
            </a:extLst>
          </p:cNvPr>
          <p:cNvPicPr>
            <a:picLocks noChangeAspect="1"/>
          </p:cNvPicPr>
          <p:nvPr/>
        </p:nvPicPr>
        <p:blipFill>
          <a:blip r:embed="rId3"/>
          <a:stretch>
            <a:fillRect/>
          </a:stretch>
        </p:blipFill>
        <p:spPr>
          <a:xfrm>
            <a:off x="838200" y="1984281"/>
            <a:ext cx="3124031" cy="1758933"/>
          </a:xfrm>
          <a:prstGeom prst="rect">
            <a:avLst/>
          </a:prstGeom>
        </p:spPr>
      </p:pic>
      <p:pic>
        <p:nvPicPr>
          <p:cNvPr id="9" name="Picture 8">
            <a:extLst>
              <a:ext uri="{FF2B5EF4-FFF2-40B4-BE49-F238E27FC236}">
                <a16:creationId xmlns:a16="http://schemas.microsoft.com/office/drawing/2014/main" id="{50C6407D-043F-451F-BD2C-19802AE74460}"/>
              </a:ext>
            </a:extLst>
          </p:cNvPr>
          <p:cNvPicPr>
            <a:picLocks noChangeAspect="1"/>
          </p:cNvPicPr>
          <p:nvPr/>
        </p:nvPicPr>
        <p:blipFill>
          <a:blip r:embed="rId4"/>
          <a:stretch>
            <a:fillRect/>
          </a:stretch>
        </p:blipFill>
        <p:spPr>
          <a:xfrm>
            <a:off x="3004705" y="4075452"/>
            <a:ext cx="3498114" cy="1966651"/>
          </a:xfrm>
          <a:prstGeom prst="rect">
            <a:avLst/>
          </a:prstGeom>
        </p:spPr>
      </p:pic>
      <p:pic>
        <p:nvPicPr>
          <p:cNvPr id="11" name="Picture 10">
            <a:extLst>
              <a:ext uri="{FF2B5EF4-FFF2-40B4-BE49-F238E27FC236}">
                <a16:creationId xmlns:a16="http://schemas.microsoft.com/office/drawing/2014/main" id="{0FFD48FD-2FFE-42F8-9A3B-D64EF4742E02}"/>
              </a:ext>
            </a:extLst>
          </p:cNvPr>
          <p:cNvPicPr>
            <a:picLocks noChangeAspect="1"/>
          </p:cNvPicPr>
          <p:nvPr/>
        </p:nvPicPr>
        <p:blipFill>
          <a:blip r:embed="rId5"/>
          <a:stretch>
            <a:fillRect/>
          </a:stretch>
        </p:blipFill>
        <p:spPr>
          <a:xfrm>
            <a:off x="7363891" y="2635441"/>
            <a:ext cx="3339096" cy="1879242"/>
          </a:xfrm>
          <a:prstGeom prst="rect">
            <a:avLst/>
          </a:prstGeom>
        </p:spPr>
      </p:pic>
      <p:sp>
        <p:nvSpPr>
          <p:cNvPr id="3" name="TextBox 2">
            <a:extLst>
              <a:ext uri="{FF2B5EF4-FFF2-40B4-BE49-F238E27FC236}">
                <a16:creationId xmlns:a16="http://schemas.microsoft.com/office/drawing/2014/main" id="{EC9E30BF-7170-4A41-B563-FE4209F1872A}"/>
              </a:ext>
            </a:extLst>
          </p:cNvPr>
          <p:cNvSpPr txBox="1"/>
          <p:nvPr/>
        </p:nvSpPr>
        <p:spPr>
          <a:xfrm>
            <a:off x="4102217" y="2340527"/>
            <a:ext cx="2701255" cy="523220"/>
          </a:xfrm>
          <a:prstGeom prst="rect">
            <a:avLst/>
          </a:prstGeom>
          <a:noFill/>
        </p:spPr>
        <p:txBody>
          <a:bodyPr wrap="square" rtlCol="0">
            <a:spAutoFit/>
          </a:bodyPr>
          <a:lstStyle/>
          <a:p>
            <a:r>
              <a:rPr lang="en-GB" sz="2800" dirty="0"/>
              <a:t>Be alert</a:t>
            </a:r>
          </a:p>
        </p:txBody>
      </p:sp>
      <p:sp>
        <p:nvSpPr>
          <p:cNvPr id="6" name="TextBox 5">
            <a:extLst>
              <a:ext uri="{FF2B5EF4-FFF2-40B4-BE49-F238E27FC236}">
                <a16:creationId xmlns:a16="http://schemas.microsoft.com/office/drawing/2014/main" id="{CF645BBE-2389-41CB-8446-4DB72A3BC1DE}"/>
              </a:ext>
            </a:extLst>
          </p:cNvPr>
          <p:cNvSpPr txBox="1"/>
          <p:nvPr/>
        </p:nvSpPr>
        <p:spPr>
          <a:xfrm>
            <a:off x="582489" y="4660184"/>
            <a:ext cx="2558642" cy="523220"/>
          </a:xfrm>
          <a:prstGeom prst="rect">
            <a:avLst/>
          </a:prstGeom>
          <a:noFill/>
        </p:spPr>
        <p:txBody>
          <a:bodyPr wrap="square" rtlCol="0">
            <a:spAutoFit/>
          </a:bodyPr>
          <a:lstStyle/>
          <a:p>
            <a:r>
              <a:rPr lang="en-GB" sz="2800" dirty="0"/>
              <a:t>Never take risks</a:t>
            </a:r>
          </a:p>
        </p:txBody>
      </p:sp>
      <p:sp>
        <p:nvSpPr>
          <p:cNvPr id="8" name="TextBox 7">
            <a:extLst>
              <a:ext uri="{FF2B5EF4-FFF2-40B4-BE49-F238E27FC236}">
                <a16:creationId xmlns:a16="http://schemas.microsoft.com/office/drawing/2014/main" id="{42C05AAE-2B63-4406-A98F-C6D94430A36B}"/>
              </a:ext>
            </a:extLst>
          </p:cNvPr>
          <p:cNvSpPr txBox="1"/>
          <p:nvPr/>
        </p:nvSpPr>
        <p:spPr>
          <a:xfrm>
            <a:off x="7281644" y="4773336"/>
            <a:ext cx="3909270" cy="523220"/>
          </a:xfrm>
          <a:prstGeom prst="rect">
            <a:avLst/>
          </a:prstGeom>
          <a:noFill/>
        </p:spPr>
        <p:txBody>
          <a:bodyPr wrap="square" rtlCol="0">
            <a:spAutoFit/>
          </a:bodyPr>
          <a:lstStyle/>
          <a:p>
            <a:r>
              <a:rPr lang="en-GB" sz="2800" dirty="0"/>
              <a:t>Follow the instructions</a:t>
            </a:r>
          </a:p>
        </p:txBody>
      </p:sp>
    </p:spTree>
    <p:extLst>
      <p:ext uri="{BB962C8B-B14F-4D97-AF65-F5344CB8AC3E}">
        <p14:creationId xmlns:p14="http://schemas.microsoft.com/office/powerpoint/2010/main" val="2927588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694</TotalTime>
  <Words>495</Words>
  <Application>Microsoft Office PowerPoint</Application>
  <PresentationFormat>Widescreen</PresentationFormat>
  <Paragraphs>69</Paragraphs>
  <Slides>16</Slides>
  <Notes>4</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16</vt:i4>
      </vt:variant>
    </vt:vector>
  </HeadingPairs>
  <TitlesOfParts>
    <vt:vector size="21" baseType="lpstr">
      <vt:lpstr>Arial</vt:lpstr>
      <vt:lpstr>Calibri</vt:lpstr>
      <vt:lpstr>Calibri Light</vt:lpstr>
      <vt:lpstr>Office Theme</vt:lpstr>
      <vt:lpstr>1_Office Theme</vt:lpstr>
      <vt:lpstr>Injury Minimization Programme for Schools</vt:lpstr>
      <vt:lpstr>Can you answer these questions about keeping safe near the railway?</vt:lpstr>
      <vt:lpstr>The tracks</vt:lpstr>
      <vt:lpstr> </vt:lpstr>
      <vt:lpstr>How heavy is a train?</vt:lpstr>
      <vt:lpstr>How fast is a train?</vt:lpstr>
      <vt:lpstr>You are trespassing if you step on the railway tracks.</vt:lpstr>
      <vt:lpstr>Level crossings</vt:lpstr>
      <vt:lpstr>What should you remember about crossing at a level crossing?</vt:lpstr>
      <vt:lpstr>Electricity</vt:lpstr>
      <vt:lpstr>PowerPoint Presentation</vt:lpstr>
      <vt:lpstr>PowerPoint Presentation</vt:lpstr>
      <vt:lpstr>PowerPoint Presentation</vt:lpstr>
      <vt:lpstr> Railway electricity is 100 times more powerful than electricity in the home.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Pilgrim Lynn (RTH) OUH</dc:creator>
  <cp:lastModifiedBy>Pilgrim, Lynn (RTH) OUH</cp:lastModifiedBy>
  <cp:revision>30</cp:revision>
  <dcterms:created xsi:type="dcterms:W3CDTF">2021-07-13T10:57:19Z</dcterms:created>
  <dcterms:modified xsi:type="dcterms:W3CDTF">2022-03-15T11:57:28Z</dcterms:modified>
</cp:coreProperties>
</file>