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2" r:id="rId3"/>
    <p:sldMasterId id="2147483664" r:id="rId4"/>
  </p:sldMasterIdLst>
  <p:sldIdLst>
    <p:sldId id="280" r:id="rId5"/>
    <p:sldId id="257" r:id="rId6"/>
    <p:sldId id="307" r:id="rId7"/>
    <p:sldId id="309" r:id="rId8"/>
    <p:sldId id="316" r:id="rId9"/>
    <p:sldId id="317" r:id="rId10"/>
    <p:sldId id="319" r:id="rId11"/>
    <p:sldId id="292" r:id="rId12"/>
    <p:sldId id="293" r:id="rId13"/>
    <p:sldId id="290" r:id="rId14"/>
    <p:sldId id="295"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p:cViewPr varScale="1">
        <p:scale>
          <a:sx n="72" d="100"/>
          <a:sy n="72" d="100"/>
        </p:scale>
        <p:origin x="798"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30/01/2023</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52BFD-9A4C-1329-82ED-58AA424482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9F1EA6-8E72-D9D1-7E25-88287261E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33269C-E367-ED95-49EF-119BCEB39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5C8749-E946-013C-9696-5DE817030721}"/>
              </a:ext>
            </a:extLst>
          </p:cNvPr>
          <p:cNvSpPr>
            <a:spLocks noGrp="1"/>
          </p:cNvSpPr>
          <p:nvPr>
            <p:ph type="dt" sz="half" idx="10"/>
          </p:nvPr>
        </p:nvSpPr>
        <p:spPr/>
        <p:txBody>
          <a:bodyPr/>
          <a:lstStyle/>
          <a:p>
            <a:fld id="{0DE4EEC6-761C-468D-8495-C9D28F07D4F9}" type="datetimeFigureOut">
              <a:rPr lang="en-GB" smtClean="0"/>
              <a:t>30/01/2023</a:t>
            </a:fld>
            <a:endParaRPr lang="en-GB"/>
          </a:p>
        </p:txBody>
      </p:sp>
      <p:sp>
        <p:nvSpPr>
          <p:cNvPr id="6" name="Footer Placeholder 5">
            <a:extLst>
              <a:ext uri="{FF2B5EF4-FFF2-40B4-BE49-F238E27FC236}">
                <a16:creationId xmlns:a16="http://schemas.microsoft.com/office/drawing/2014/main" id="{95A37AC7-174D-C81A-5351-1BBFF38ACA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340484-3658-1F1C-913D-D1E970DF91BB}"/>
              </a:ext>
            </a:extLst>
          </p:cNvPr>
          <p:cNvSpPr>
            <a:spLocks noGrp="1"/>
          </p:cNvSpPr>
          <p:nvPr>
            <p:ph type="sldNum" sz="quarter" idx="12"/>
          </p:nvPr>
        </p:nvSpPr>
        <p:spPr/>
        <p:txBody>
          <a:bodyPr/>
          <a:lstStyle/>
          <a:p>
            <a:fld id="{E68712CA-C7B1-4D20-836B-D7F38274CE33}" type="slidenum">
              <a:rPr lang="en-GB" smtClean="0"/>
              <a:t>‹#›</a:t>
            </a:fld>
            <a:endParaRPr lang="en-GB"/>
          </a:p>
        </p:txBody>
      </p:sp>
    </p:spTree>
    <p:extLst>
      <p:ext uri="{BB962C8B-B14F-4D97-AF65-F5344CB8AC3E}">
        <p14:creationId xmlns:p14="http://schemas.microsoft.com/office/powerpoint/2010/main" val="361526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5855-ACDD-E61E-0440-131647DEE5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8DDA98-31F3-7B22-4D23-C0516D3E61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38A6F3-3F7B-4DBC-D834-5D94EABA7800}"/>
              </a:ext>
            </a:extLst>
          </p:cNvPr>
          <p:cNvSpPr>
            <a:spLocks noGrp="1"/>
          </p:cNvSpPr>
          <p:nvPr>
            <p:ph type="dt" sz="half" idx="10"/>
          </p:nvPr>
        </p:nvSpPr>
        <p:spPr/>
        <p:txBody>
          <a:bodyPr/>
          <a:lstStyle/>
          <a:p>
            <a:fld id="{0DE4EEC6-761C-468D-8495-C9D28F07D4F9}" type="datetimeFigureOut">
              <a:rPr lang="en-GB" smtClean="0"/>
              <a:t>30/01/2023</a:t>
            </a:fld>
            <a:endParaRPr lang="en-GB"/>
          </a:p>
        </p:txBody>
      </p:sp>
      <p:sp>
        <p:nvSpPr>
          <p:cNvPr id="5" name="Footer Placeholder 4">
            <a:extLst>
              <a:ext uri="{FF2B5EF4-FFF2-40B4-BE49-F238E27FC236}">
                <a16:creationId xmlns:a16="http://schemas.microsoft.com/office/drawing/2014/main" id="{A0C8EC88-DB91-CC27-AD79-BECFEFA6F7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3694C-C537-C739-9E02-A48961E1B23D}"/>
              </a:ext>
            </a:extLst>
          </p:cNvPr>
          <p:cNvSpPr>
            <a:spLocks noGrp="1"/>
          </p:cNvSpPr>
          <p:nvPr>
            <p:ph type="sldNum" sz="quarter" idx="12"/>
          </p:nvPr>
        </p:nvSpPr>
        <p:spPr/>
        <p:txBody>
          <a:bodyPr/>
          <a:lstStyle/>
          <a:p>
            <a:fld id="{E68712CA-C7B1-4D20-836B-D7F38274CE33}" type="slidenum">
              <a:rPr lang="en-GB" smtClean="0"/>
              <a:t>‹#›</a:t>
            </a:fld>
            <a:endParaRPr lang="en-GB"/>
          </a:p>
        </p:txBody>
      </p:sp>
    </p:spTree>
    <p:extLst>
      <p:ext uri="{BB962C8B-B14F-4D97-AF65-F5344CB8AC3E}">
        <p14:creationId xmlns:p14="http://schemas.microsoft.com/office/powerpoint/2010/main" val="786173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35CF55-3029-1CA6-950D-FE95721DE4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C34343-35E5-7C03-0BD8-11025D6330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4893D8-9143-AC55-D1EE-96ABA7DC874C}"/>
              </a:ext>
            </a:extLst>
          </p:cNvPr>
          <p:cNvSpPr>
            <a:spLocks noGrp="1"/>
          </p:cNvSpPr>
          <p:nvPr>
            <p:ph type="dt" sz="half" idx="10"/>
          </p:nvPr>
        </p:nvSpPr>
        <p:spPr/>
        <p:txBody>
          <a:bodyPr/>
          <a:lstStyle/>
          <a:p>
            <a:fld id="{0DE4EEC6-761C-468D-8495-C9D28F07D4F9}" type="datetimeFigureOut">
              <a:rPr lang="en-GB" smtClean="0"/>
              <a:t>30/01/2023</a:t>
            </a:fld>
            <a:endParaRPr lang="en-GB"/>
          </a:p>
        </p:txBody>
      </p:sp>
      <p:sp>
        <p:nvSpPr>
          <p:cNvPr id="5" name="Footer Placeholder 4">
            <a:extLst>
              <a:ext uri="{FF2B5EF4-FFF2-40B4-BE49-F238E27FC236}">
                <a16:creationId xmlns:a16="http://schemas.microsoft.com/office/drawing/2014/main" id="{AC21B60F-CD8D-1380-D38E-3FCB32C1D8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114EB4-E16A-2690-FDCE-E843C645AA5C}"/>
              </a:ext>
            </a:extLst>
          </p:cNvPr>
          <p:cNvSpPr>
            <a:spLocks noGrp="1"/>
          </p:cNvSpPr>
          <p:nvPr>
            <p:ph type="sldNum" sz="quarter" idx="12"/>
          </p:nvPr>
        </p:nvSpPr>
        <p:spPr/>
        <p:txBody>
          <a:bodyPr/>
          <a:lstStyle/>
          <a:p>
            <a:fld id="{E68712CA-C7B1-4D20-836B-D7F38274CE33}" type="slidenum">
              <a:rPr lang="en-GB" smtClean="0"/>
              <a:t>‹#›</a:t>
            </a:fld>
            <a:endParaRPr lang="en-GB"/>
          </a:p>
        </p:txBody>
      </p:sp>
    </p:spTree>
    <p:extLst>
      <p:ext uri="{BB962C8B-B14F-4D97-AF65-F5344CB8AC3E}">
        <p14:creationId xmlns:p14="http://schemas.microsoft.com/office/powerpoint/2010/main" val="1354560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8BF20B-5C18-7888-5689-D3EE3F95C14A}"/>
              </a:ext>
            </a:extLst>
          </p:cNvPr>
          <p:cNvSpPr>
            <a:spLocks noGrp="1"/>
          </p:cNvSpPr>
          <p:nvPr>
            <p:ph type="dt" sz="half" idx="10"/>
          </p:nvPr>
        </p:nvSpPr>
        <p:spPr/>
        <p:txBody>
          <a:bodyPr/>
          <a:lstStyle>
            <a:lvl1pPr>
              <a:defRPr/>
            </a:lvl1pPr>
          </a:lstStyle>
          <a:p>
            <a:pPr>
              <a:defRPr/>
            </a:pPr>
            <a:fld id="{C81423B0-32F7-48CE-A44A-323ED0018169}" type="datetimeFigureOut">
              <a:rPr lang="en-GB"/>
              <a:pPr>
                <a:defRPr/>
              </a:pPr>
              <a:t>30/01/2023</a:t>
            </a:fld>
            <a:endParaRPr lang="en-GB"/>
          </a:p>
        </p:txBody>
      </p:sp>
      <p:sp>
        <p:nvSpPr>
          <p:cNvPr id="5" name="Footer Placeholder 4">
            <a:extLst>
              <a:ext uri="{FF2B5EF4-FFF2-40B4-BE49-F238E27FC236}">
                <a16:creationId xmlns:a16="http://schemas.microsoft.com/office/drawing/2014/main" id="{3E7B89DF-6773-5CC9-C3BA-3BD73E6EC11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97703B-0F3D-16F0-C243-75070A97B495}"/>
              </a:ext>
            </a:extLst>
          </p:cNvPr>
          <p:cNvSpPr>
            <a:spLocks noGrp="1"/>
          </p:cNvSpPr>
          <p:nvPr>
            <p:ph type="sldNum" sz="quarter" idx="12"/>
          </p:nvPr>
        </p:nvSpPr>
        <p:spPr/>
        <p:txBody>
          <a:bodyPr/>
          <a:lstStyle>
            <a:lvl1pPr>
              <a:defRPr/>
            </a:lvl1pPr>
          </a:lstStyle>
          <a:p>
            <a:pPr>
              <a:defRPr/>
            </a:pPr>
            <a:fld id="{C0D11AD0-6FB8-4FB0-BC22-B0A594CB218E}" type="slidenum">
              <a:rPr lang="en-GB"/>
              <a:pPr>
                <a:defRPr/>
              </a:pPr>
              <a:t>‹#›</a:t>
            </a:fld>
            <a:endParaRPr lang="en-GB"/>
          </a:p>
        </p:txBody>
      </p:sp>
    </p:spTree>
    <p:extLst>
      <p:ext uri="{BB962C8B-B14F-4D97-AF65-F5344CB8AC3E}">
        <p14:creationId xmlns:p14="http://schemas.microsoft.com/office/powerpoint/2010/main" val="206588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30/01/2023</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9315-275E-4F92-07D9-5F4145A650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A8601F-50CF-1DF1-CC93-F4AB8A304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F6D4B7-19A5-54A3-078B-E5D5DFACC6FE}"/>
              </a:ext>
            </a:extLst>
          </p:cNvPr>
          <p:cNvSpPr>
            <a:spLocks noGrp="1"/>
          </p:cNvSpPr>
          <p:nvPr>
            <p:ph type="dt" sz="half" idx="10"/>
          </p:nvPr>
        </p:nvSpPr>
        <p:spPr/>
        <p:txBody>
          <a:bodyPr/>
          <a:lstStyle/>
          <a:p>
            <a:fld id="{0DE4EEC6-761C-468D-8495-C9D28F07D4F9}" type="datetimeFigureOut">
              <a:rPr lang="en-GB" smtClean="0"/>
              <a:t>30/01/2023</a:t>
            </a:fld>
            <a:endParaRPr lang="en-GB"/>
          </a:p>
        </p:txBody>
      </p:sp>
      <p:sp>
        <p:nvSpPr>
          <p:cNvPr id="5" name="Footer Placeholder 4">
            <a:extLst>
              <a:ext uri="{FF2B5EF4-FFF2-40B4-BE49-F238E27FC236}">
                <a16:creationId xmlns:a16="http://schemas.microsoft.com/office/drawing/2014/main" id="{46BACED8-C03F-75B7-1AAB-7BC006ADA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09184-9F19-AD98-E8B7-A4759F52EB74}"/>
              </a:ext>
            </a:extLst>
          </p:cNvPr>
          <p:cNvSpPr>
            <a:spLocks noGrp="1"/>
          </p:cNvSpPr>
          <p:nvPr>
            <p:ph type="sldNum" sz="quarter" idx="12"/>
          </p:nvPr>
        </p:nvSpPr>
        <p:spPr/>
        <p:txBody>
          <a:bodyPr/>
          <a:lstStyle/>
          <a:p>
            <a:fld id="{E68712CA-C7B1-4D20-836B-D7F38274CE33}" type="slidenum">
              <a:rPr lang="en-GB" smtClean="0"/>
              <a:t>‹#›</a:t>
            </a:fld>
            <a:endParaRPr lang="en-GB"/>
          </a:p>
        </p:txBody>
      </p:sp>
    </p:spTree>
    <p:extLst>
      <p:ext uri="{BB962C8B-B14F-4D97-AF65-F5344CB8AC3E}">
        <p14:creationId xmlns:p14="http://schemas.microsoft.com/office/powerpoint/2010/main" val="416748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036D-70AC-3E49-E6BA-FB440223D5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19FE89-BB80-7BFD-6791-9605BB5758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3D6542-5F8B-97FD-452A-DF63A43B17BA}"/>
              </a:ext>
            </a:extLst>
          </p:cNvPr>
          <p:cNvSpPr>
            <a:spLocks noGrp="1"/>
          </p:cNvSpPr>
          <p:nvPr>
            <p:ph type="dt" sz="half" idx="10"/>
          </p:nvPr>
        </p:nvSpPr>
        <p:spPr/>
        <p:txBody>
          <a:bodyPr/>
          <a:lstStyle/>
          <a:p>
            <a:fld id="{0DE4EEC6-761C-468D-8495-C9D28F07D4F9}" type="datetimeFigureOut">
              <a:rPr lang="en-GB" smtClean="0"/>
              <a:t>30/01/2023</a:t>
            </a:fld>
            <a:endParaRPr lang="en-GB"/>
          </a:p>
        </p:txBody>
      </p:sp>
      <p:sp>
        <p:nvSpPr>
          <p:cNvPr id="5" name="Footer Placeholder 4">
            <a:extLst>
              <a:ext uri="{FF2B5EF4-FFF2-40B4-BE49-F238E27FC236}">
                <a16:creationId xmlns:a16="http://schemas.microsoft.com/office/drawing/2014/main" id="{2D74F915-1415-C088-B480-17CC6B6615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62759F-B9C8-8376-375C-AF248ECB7015}"/>
              </a:ext>
            </a:extLst>
          </p:cNvPr>
          <p:cNvSpPr>
            <a:spLocks noGrp="1"/>
          </p:cNvSpPr>
          <p:nvPr>
            <p:ph type="sldNum" sz="quarter" idx="12"/>
          </p:nvPr>
        </p:nvSpPr>
        <p:spPr/>
        <p:txBody>
          <a:bodyPr/>
          <a:lstStyle/>
          <a:p>
            <a:fld id="{E68712CA-C7B1-4D20-836B-D7F38274CE33}" type="slidenum">
              <a:rPr lang="en-GB" smtClean="0"/>
              <a:t>‹#›</a:t>
            </a:fld>
            <a:endParaRPr lang="en-GB"/>
          </a:p>
        </p:txBody>
      </p:sp>
    </p:spTree>
    <p:extLst>
      <p:ext uri="{BB962C8B-B14F-4D97-AF65-F5344CB8AC3E}">
        <p14:creationId xmlns:p14="http://schemas.microsoft.com/office/powerpoint/2010/main" val="131306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9B46-1D7D-B5A5-3F2C-D0823D12A4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4AB65C-1833-8780-3074-2D837A3EC8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D73986-82BA-3E42-6D2A-D102CE659F5E}"/>
              </a:ext>
            </a:extLst>
          </p:cNvPr>
          <p:cNvSpPr>
            <a:spLocks noGrp="1"/>
          </p:cNvSpPr>
          <p:nvPr>
            <p:ph type="dt" sz="half" idx="10"/>
          </p:nvPr>
        </p:nvSpPr>
        <p:spPr/>
        <p:txBody>
          <a:bodyPr/>
          <a:lstStyle/>
          <a:p>
            <a:fld id="{0DE4EEC6-761C-468D-8495-C9D28F07D4F9}" type="datetimeFigureOut">
              <a:rPr lang="en-GB" smtClean="0"/>
              <a:t>30/01/2023</a:t>
            </a:fld>
            <a:endParaRPr lang="en-GB"/>
          </a:p>
        </p:txBody>
      </p:sp>
      <p:sp>
        <p:nvSpPr>
          <p:cNvPr id="5" name="Footer Placeholder 4">
            <a:extLst>
              <a:ext uri="{FF2B5EF4-FFF2-40B4-BE49-F238E27FC236}">
                <a16:creationId xmlns:a16="http://schemas.microsoft.com/office/drawing/2014/main" id="{9DF03147-2DD6-46D5-A40E-C2A60F62B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BD43D-9716-4216-14A6-E0754E554B7D}"/>
              </a:ext>
            </a:extLst>
          </p:cNvPr>
          <p:cNvSpPr>
            <a:spLocks noGrp="1"/>
          </p:cNvSpPr>
          <p:nvPr>
            <p:ph type="sldNum" sz="quarter" idx="12"/>
          </p:nvPr>
        </p:nvSpPr>
        <p:spPr/>
        <p:txBody>
          <a:bodyPr/>
          <a:lstStyle/>
          <a:p>
            <a:fld id="{E68712CA-C7B1-4D20-836B-D7F38274CE33}" type="slidenum">
              <a:rPr lang="en-GB" smtClean="0"/>
              <a:t>‹#›</a:t>
            </a:fld>
            <a:endParaRPr lang="en-GB"/>
          </a:p>
        </p:txBody>
      </p:sp>
    </p:spTree>
    <p:extLst>
      <p:ext uri="{BB962C8B-B14F-4D97-AF65-F5344CB8AC3E}">
        <p14:creationId xmlns:p14="http://schemas.microsoft.com/office/powerpoint/2010/main" val="231691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33F5-D0F7-DF5D-39EB-A8092211A5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2F23E3-BF10-A600-E37B-9C6A3A151F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0D4D0C-7B81-4B55-A95E-A86ECB8890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06044C-40FF-FE0F-0FB1-3A42901DF08A}"/>
              </a:ext>
            </a:extLst>
          </p:cNvPr>
          <p:cNvSpPr>
            <a:spLocks noGrp="1"/>
          </p:cNvSpPr>
          <p:nvPr>
            <p:ph type="dt" sz="half" idx="10"/>
          </p:nvPr>
        </p:nvSpPr>
        <p:spPr/>
        <p:txBody>
          <a:bodyPr/>
          <a:lstStyle/>
          <a:p>
            <a:fld id="{0DE4EEC6-761C-468D-8495-C9D28F07D4F9}" type="datetimeFigureOut">
              <a:rPr lang="en-GB" smtClean="0"/>
              <a:t>30/01/2023</a:t>
            </a:fld>
            <a:endParaRPr lang="en-GB"/>
          </a:p>
        </p:txBody>
      </p:sp>
      <p:sp>
        <p:nvSpPr>
          <p:cNvPr id="6" name="Footer Placeholder 5">
            <a:extLst>
              <a:ext uri="{FF2B5EF4-FFF2-40B4-BE49-F238E27FC236}">
                <a16:creationId xmlns:a16="http://schemas.microsoft.com/office/drawing/2014/main" id="{160837A6-A006-0D4E-AFC6-91CE538913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DF0910-EC83-2C6D-40C6-9D52423BE831}"/>
              </a:ext>
            </a:extLst>
          </p:cNvPr>
          <p:cNvSpPr>
            <a:spLocks noGrp="1"/>
          </p:cNvSpPr>
          <p:nvPr>
            <p:ph type="sldNum" sz="quarter" idx="12"/>
          </p:nvPr>
        </p:nvSpPr>
        <p:spPr/>
        <p:txBody>
          <a:bodyPr/>
          <a:lstStyle/>
          <a:p>
            <a:fld id="{E68712CA-C7B1-4D20-836B-D7F38274CE33}" type="slidenum">
              <a:rPr lang="en-GB" smtClean="0"/>
              <a:t>‹#›</a:t>
            </a:fld>
            <a:endParaRPr lang="en-GB"/>
          </a:p>
        </p:txBody>
      </p:sp>
    </p:spTree>
    <p:extLst>
      <p:ext uri="{BB962C8B-B14F-4D97-AF65-F5344CB8AC3E}">
        <p14:creationId xmlns:p14="http://schemas.microsoft.com/office/powerpoint/2010/main" val="189668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7C18B-E5D4-349A-6794-28DAB03ADBC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A559ED-B60E-B9D7-9BCA-8B01CE9652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697F2E-1584-12F1-036E-7C111486D9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84879C-586C-5F14-81CB-EEAC9F348D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E4FE7D-6E61-0F0E-43FE-6D62852F1B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32D0F6-9F14-A62D-D7E0-A1BE27CD7E8A}"/>
              </a:ext>
            </a:extLst>
          </p:cNvPr>
          <p:cNvSpPr>
            <a:spLocks noGrp="1"/>
          </p:cNvSpPr>
          <p:nvPr>
            <p:ph type="dt" sz="half" idx="10"/>
          </p:nvPr>
        </p:nvSpPr>
        <p:spPr/>
        <p:txBody>
          <a:bodyPr/>
          <a:lstStyle/>
          <a:p>
            <a:fld id="{0DE4EEC6-761C-468D-8495-C9D28F07D4F9}" type="datetimeFigureOut">
              <a:rPr lang="en-GB" smtClean="0"/>
              <a:t>30/01/2023</a:t>
            </a:fld>
            <a:endParaRPr lang="en-GB"/>
          </a:p>
        </p:txBody>
      </p:sp>
      <p:sp>
        <p:nvSpPr>
          <p:cNvPr id="8" name="Footer Placeholder 7">
            <a:extLst>
              <a:ext uri="{FF2B5EF4-FFF2-40B4-BE49-F238E27FC236}">
                <a16:creationId xmlns:a16="http://schemas.microsoft.com/office/drawing/2014/main" id="{44082575-32A0-651C-4CA1-E8E7783BB7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5C56F38-93AD-E865-45A5-EF9478D1F0DA}"/>
              </a:ext>
            </a:extLst>
          </p:cNvPr>
          <p:cNvSpPr>
            <a:spLocks noGrp="1"/>
          </p:cNvSpPr>
          <p:nvPr>
            <p:ph type="sldNum" sz="quarter" idx="12"/>
          </p:nvPr>
        </p:nvSpPr>
        <p:spPr/>
        <p:txBody>
          <a:bodyPr/>
          <a:lstStyle/>
          <a:p>
            <a:fld id="{E68712CA-C7B1-4D20-836B-D7F38274CE33}" type="slidenum">
              <a:rPr lang="en-GB" smtClean="0"/>
              <a:t>‹#›</a:t>
            </a:fld>
            <a:endParaRPr lang="en-GB"/>
          </a:p>
        </p:txBody>
      </p:sp>
    </p:spTree>
    <p:extLst>
      <p:ext uri="{BB962C8B-B14F-4D97-AF65-F5344CB8AC3E}">
        <p14:creationId xmlns:p14="http://schemas.microsoft.com/office/powerpoint/2010/main" val="278764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343A-4584-DED7-825C-85DE1778C6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56D2A1-34B8-FC56-2DAF-B81A8E731447}"/>
              </a:ext>
            </a:extLst>
          </p:cNvPr>
          <p:cNvSpPr>
            <a:spLocks noGrp="1"/>
          </p:cNvSpPr>
          <p:nvPr>
            <p:ph type="dt" sz="half" idx="10"/>
          </p:nvPr>
        </p:nvSpPr>
        <p:spPr/>
        <p:txBody>
          <a:bodyPr/>
          <a:lstStyle/>
          <a:p>
            <a:fld id="{0DE4EEC6-761C-468D-8495-C9D28F07D4F9}" type="datetimeFigureOut">
              <a:rPr lang="en-GB" smtClean="0"/>
              <a:t>30/01/2023</a:t>
            </a:fld>
            <a:endParaRPr lang="en-GB"/>
          </a:p>
        </p:txBody>
      </p:sp>
      <p:sp>
        <p:nvSpPr>
          <p:cNvPr id="4" name="Footer Placeholder 3">
            <a:extLst>
              <a:ext uri="{FF2B5EF4-FFF2-40B4-BE49-F238E27FC236}">
                <a16:creationId xmlns:a16="http://schemas.microsoft.com/office/drawing/2014/main" id="{9C50B268-0AEA-A826-2FA9-E7899EFDE6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6E6E8D-4208-022A-4E25-BA4249E1D48F}"/>
              </a:ext>
            </a:extLst>
          </p:cNvPr>
          <p:cNvSpPr>
            <a:spLocks noGrp="1"/>
          </p:cNvSpPr>
          <p:nvPr>
            <p:ph type="sldNum" sz="quarter" idx="12"/>
          </p:nvPr>
        </p:nvSpPr>
        <p:spPr/>
        <p:txBody>
          <a:bodyPr/>
          <a:lstStyle/>
          <a:p>
            <a:fld id="{E68712CA-C7B1-4D20-836B-D7F38274CE33}" type="slidenum">
              <a:rPr lang="en-GB" smtClean="0"/>
              <a:t>‹#›</a:t>
            </a:fld>
            <a:endParaRPr lang="en-GB"/>
          </a:p>
        </p:txBody>
      </p:sp>
    </p:spTree>
    <p:extLst>
      <p:ext uri="{BB962C8B-B14F-4D97-AF65-F5344CB8AC3E}">
        <p14:creationId xmlns:p14="http://schemas.microsoft.com/office/powerpoint/2010/main" val="418924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324CA4-E7BF-18A3-C38B-9C0A6FD3F576}"/>
              </a:ext>
            </a:extLst>
          </p:cNvPr>
          <p:cNvSpPr>
            <a:spLocks noGrp="1"/>
          </p:cNvSpPr>
          <p:nvPr>
            <p:ph type="dt" sz="half" idx="10"/>
          </p:nvPr>
        </p:nvSpPr>
        <p:spPr/>
        <p:txBody>
          <a:bodyPr/>
          <a:lstStyle/>
          <a:p>
            <a:fld id="{0DE4EEC6-761C-468D-8495-C9D28F07D4F9}" type="datetimeFigureOut">
              <a:rPr lang="en-GB" smtClean="0"/>
              <a:t>30/01/2023</a:t>
            </a:fld>
            <a:endParaRPr lang="en-GB"/>
          </a:p>
        </p:txBody>
      </p:sp>
      <p:sp>
        <p:nvSpPr>
          <p:cNvPr id="3" name="Footer Placeholder 2">
            <a:extLst>
              <a:ext uri="{FF2B5EF4-FFF2-40B4-BE49-F238E27FC236}">
                <a16:creationId xmlns:a16="http://schemas.microsoft.com/office/drawing/2014/main" id="{E5A4F250-2CF5-E33E-BE03-71A94A4287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36BFF4-B11C-56A3-F9D9-D9B8EDA16ADF}"/>
              </a:ext>
            </a:extLst>
          </p:cNvPr>
          <p:cNvSpPr>
            <a:spLocks noGrp="1"/>
          </p:cNvSpPr>
          <p:nvPr>
            <p:ph type="sldNum" sz="quarter" idx="12"/>
          </p:nvPr>
        </p:nvSpPr>
        <p:spPr/>
        <p:txBody>
          <a:bodyPr/>
          <a:lstStyle/>
          <a:p>
            <a:fld id="{E68712CA-C7B1-4D20-836B-D7F38274CE33}" type="slidenum">
              <a:rPr lang="en-GB" smtClean="0"/>
              <a:t>‹#›</a:t>
            </a:fld>
            <a:endParaRPr lang="en-GB"/>
          </a:p>
        </p:txBody>
      </p:sp>
    </p:spTree>
    <p:extLst>
      <p:ext uri="{BB962C8B-B14F-4D97-AF65-F5344CB8AC3E}">
        <p14:creationId xmlns:p14="http://schemas.microsoft.com/office/powerpoint/2010/main" val="79706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544F-36BA-3912-B09A-F61238CC9C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CFE3BC-74B6-247C-F6CA-258212B430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AE022F-1330-68B0-60AD-EEC5C74AC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3E2FE-6881-8346-B970-4BF9B559359A}"/>
              </a:ext>
            </a:extLst>
          </p:cNvPr>
          <p:cNvSpPr>
            <a:spLocks noGrp="1"/>
          </p:cNvSpPr>
          <p:nvPr>
            <p:ph type="dt" sz="half" idx="10"/>
          </p:nvPr>
        </p:nvSpPr>
        <p:spPr/>
        <p:txBody>
          <a:bodyPr/>
          <a:lstStyle/>
          <a:p>
            <a:fld id="{0DE4EEC6-761C-468D-8495-C9D28F07D4F9}" type="datetimeFigureOut">
              <a:rPr lang="en-GB" smtClean="0"/>
              <a:t>30/01/2023</a:t>
            </a:fld>
            <a:endParaRPr lang="en-GB"/>
          </a:p>
        </p:txBody>
      </p:sp>
      <p:sp>
        <p:nvSpPr>
          <p:cNvPr id="6" name="Footer Placeholder 5">
            <a:extLst>
              <a:ext uri="{FF2B5EF4-FFF2-40B4-BE49-F238E27FC236}">
                <a16:creationId xmlns:a16="http://schemas.microsoft.com/office/drawing/2014/main" id="{94CFED5E-6C2E-C904-7DCA-AF7142DE2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7D02F1-4A92-7638-8DB5-2C9128475D4F}"/>
              </a:ext>
            </a:extLst>
          </p:cNvPr>
          <p:cNvSpPr>
            <a:spLocks noGrp="1"/>
          </p:cNvSpPr>
          <p:nvPr>
            <p:ph type="sldNum" sz="quarter" idx="12"/>
          </p:nvPr>
        </p:nvSpPr>
        <p:spPr/>
        <p:txBody>
          <a:bodyPr/>
          <a:lstStyle/>
          <a:p>
            <a:fld id="{E68712CA-C7B1-4D20-836B-D7F38274CE33}" type="slidenum">
              <a:rPr lang="en-GB" smtClean="0"/>
              <a:t>‹#›</a:t>
            </a:fld>
            <a:endParaRPr lang="en-GB"/>
          </a:p>
        </p:txBody>
      </p:sp>
    </p:spTree>
    <p:extLst>
      <p:ext uri="{BB962C8B-B14F-4D97-AF65-F5344CB8AC3E}">
        <p14:creationId xmlns:p14="http://schemas.microsoft.com/office/powerpoint/2010/main" val="110170474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30/01/2023</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4CE406-DD27-79F6-D65E-D1C32F55A3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D42C6F-5C22-661E-0E48-58178A6EF7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D7D6DA-D420-C8BA-B6AE-9A18284EB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4EEC6-761C-468D-8495-C9D28F07D4F9}" type="datetimeFigureOut">
              <a:rPr lang="en-GB" smtClean="0"/>
              <a:t>30/01/2023</a:t>
            </a:fld>
            <a:endParaRPr lang="en-GB"/>
          </a:p>
        </p:txBody>
      </p:sp>
      <p:sp>
        <p:nvSpPr>
          <p:cNvPr id="5" name="Footer Placeholder 4">
            <a:extLst>
              <a:ext uri="{FF2B5EF4-FFF2-40B4-BE49-F238E27FC236}">
                <a16:creationId xmlns:a16="http://schemas.microsoft.com/office/drawing/2014/main" id="{476138F4-1D44-A28A-4EC4-D60EB708BB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28812E-4B35-5ADF-3661-51B7F3D73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712CA-C7B1-4D20-836B-D7F38274CE33}" type="slidenum">
              <a:rPr lang="en-GB" smtClean="0"/>
              <a:t>‹#›</a:t>
            </a:fld>
            <a:endParaRPr lang="en-GB"/>
          </a:p>
        </p:txBody>
      </p:sp>
    </p:spTree>
    <p:extLst>
      <p:ext uri="{BB962C8B-B14F-4D97-AF65-F5344CB8AC3E}">
        <p14:creationId xmlns:p14="http://schemas.microsoft.com/office/powerpoint/2010/main" val="384021821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108249-35B5-8CDB-B288-E7EF4E70C3E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4F5EA16-B1D4-824E-84A8-FC35B8744C7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13DC2F0-3A67-E9F9-82AE-E0A992E2183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E49E936-AA9E-492C-9603-14FECB06578E}" type="datetimeFigureOut">
              <a:rPr lang="en-GB"/>
              <a:pPr>
                <a:defRPr/>
              </a:pPr>
              <a:t>30/01/2023</a:t>
            </a:fld>
            <a:endParaRPr lang="en-GB"/>
          </a:p>
        </p:txBody>
      </p:sp>
      <p:sp>
        <p:nvSpPr>
          <p:cNvPr id="5" name="Footer Placeholder 4">
            <a:extLst>
              <a:ext uri="{FF2B5EF4-FFF2-40B4-BE49-F238E27FC236}">
                <a16:creationId xmlns:a16="http://schemas.microsoft.com/office/drawing/2014/main" id="{6F024C7C-052F-B702-34CD-D6C930B84CB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E0337C3-6D67-37B6-E3AD-377C6DB7DF2A}"/>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74C6D4A-F7FB-441F-867C-FC1BC6AFE5E3}" type="slidenum">
              <a:rPr lang="en-GB"/>
              <a:pPr>
                <a:defRPr/>
              </a:pPr>
              <a:t>‹#›</a:t>
            </a:fld>
            <a:endParaRPr lang="en-GB"/>
          </a:p>
        </p:txBody>
      </p:sp>
    </p:spTree>
    <p:extLst>
      <p:ext uri="{BB962C8B-B14F-4D97-AF65-F5344CB8AC3E}">
        <p14:creationId xmlns:p14="http://schemas.microsoft.com/office/powerpoint/2010/main" val="2537742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30/01/2023</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hyperlink" Target="mailto:imps@ouh.nhs.u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41712" y="404794"/>
            <a:ext cx="6894576" cy="926096"/>
          </a:xfrm>
        </p:spPr>
        <p:txBody>
          <a:bodyPr vert="horz" wrap="square" lIns="91440" tIns="45720" rIns="91440" bIns="45720" numCol="1" rtlCol="0" anchor="b" anchorCtr="0" compatLnSpc="1">
            <a:prstTxWarp prst="textNoShape">
              <a:avLst/>
            </a:prstTxWarp>
            <a:normAutofit/>
          </a:bodyPr>
          <a:lstStyle/>
          <a:p>
            <a:r>
              <a:rPr lang="en-US" sz="5400" dirty="0"/>
              <a:t>Screen time</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05878" y="152621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9052" y="2053677"/>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AE0A66-BDD0-324E-8F44-B97089925B79}"/>
              </a:ext>
            </a:extLst>
          </p:cNvPr>
          <p:cNvSpPr txBox="1"/>
          <p:nvPr/>
        </p:nvSpPr>
        <p:spPr>
          <a:xfrm>
            <a:off x="6382866" y="2974520"/>
            <a:ext cx="5806086" cy="236988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Will you help I.M.P.S. to keep your younger brothers and sisters safe?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#safetoys</a:t>
            </a:r>
          </a:p>
        </p:txBody>
      </p:sp>
      <p:pic>
        <p:nvPicPr>
          <p:cNvPr id="4" name="Picture 5">
            <a:extLst>
              <a:ext uri="{FF2B5EF4-FFF2-40B4-BE49-F238E27FC236}">
                <a16:creationId xmlns:a16="http://schemas.microsoft.com/office/drawing/2014/main" id="{5C81D802-C3BA-A211-11B3-17E1751D4387}"/>
              </a:ext>
            </a:extLst>
          </p:cNvPr>
          <p:cNvPicPr>
            <a:picLocks noChangeAspect="1"/>
          </p:cNvPicPr>
          <p:nvPr/>
        </p:nvPicPr>
        <p:blipFill>
          <a:blip r:embed="rId3">
            <a:extLst>
              <a:ext uri="{28A0092B-C50C-407E-A947-70E740481C1C}">
                <a14:useLocalDpi xmlns:a14="http://schemas.microsoft.com/office/drawing/2010/main" val="0"/>
              </a:ext>
            </a:extLst>
          </a:blip>
          <a:srcRect r="8934" b="18365"/>
          <a:stretch>
            <a:fillRect/>
          </a:stretch>
        </p:blipFill>
        <p:spPr bwMode="auto">
          <a:xfrm>
            <a:off x="4921854" y="591375"/>
            <a:ext cx="6246812"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5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32" name="Freeform: Shape 9235">
            <a:extLst>
              <a:ext uri="{FF2B5EF4-FFF2-40B4-BE49-F238E27FC236}">
                <a16:creationId xmlns:a16="http://schemas.microsoft.com/office/drawing/2014/main" id="{34CFA7DE-DC24-4883-9E7E-838305755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DD42B2C-25FD-FE40-4F4D-B99127CD0E7C}"/>
              </a:ext>
            </a:extLst>
          </p:cNvPr>
          <p:cNvPicPr>
            <a:picLocks noChangeAspect="1"/>
          </p:cNvPicPr>
          <p:nvPr/>
        </p:nvPicPr>
        <p:blipFill>
          <a:blip r:embed="rId2"/>
          <a:stretch>
            <a:fillRect/>
          </a:stretch>
        </p:blipFill>
        <p:spPr>
          <a:xfrm>
            <a:off x="7934597" y="1029385"/>
            <a:ext cx="3426249" cy="4529721"/>
          </a:xfrm>
          <a:prstGeom prst="rect">
            <a:avLst/>
          </a:prstGeom>
        </p:spPr>
      </p:pic>
      <p:sp>
        <p:nvSpPr>
          <p:cNvPr id="5" name="Title 1">
            <a:extLst>
              <a:ext uri="{FF2B5EF4-FFF2-40B4-BE49-F238E27FC236}">
                <a16:creationId xmlns:a16="http://schemas.microsoft.com/office/drawing/2014/main" id="{A3F3A6F1-C37E-4527-771E-42BB937413F1}"/>
              </a:ext>
            </a:extLst>
          </p:cNvPr>
          <p:cNvSpPr txBox="1">
            <a:spLocks/>
          </p:cNvSpPr>
          <p:nvPr/>
        </p:nvSpPr>
        <p:spPr bwMode="auto">
          <a:xfrm>
            <a:off x="563879" y="116316"/>
            <a:ext cx="2123419" cy="133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GB" altLang="en-US" dirty="0"/>
              <a:t>Make a </a:t>
            </a:r>
          </a:p>
        </p:txBody>
      </p:sp>
      <p:pic>
        <p:nvPicPr>
          <p:cNvPr id="6" name="Picture 5">
            <a:extLst>
              <a:ext uri="{FF2B5EF4-FFF2-40B4-BE49-F238E27FC236}">
                <a16:creationId xmlns:a16="http://schemas.microsoft.com/office/drawing/2014/main" id="{4053E865-2797-C619-E42A-3CA1CF272D10}"/>
              </a:ext>
            </a:extLst>
          </p:cNvPr>
          <p:cNvPicPr>
            <a:picLocks noChangeAspect="1"/>
          </p:cNvPicPr>
          <p:nvPr/>
        </p:nvPicPr>
        <p:blipFill>
          <a:blip r:embed="rId3"/>
          <a:stretch>
            <a:fillRect/>
          </a:stretch>
        </p:blipFill>
        <p:spPr>
          <a:xfrm>
            <a:off x="2412390" y="434183"/>
            <a:ext cx="1677574" cy="1190403"/>
          </a:xfrm>
          <a:prstGeom prst="rect">
            <a:avLst/>
          </a:prstGeom>
        </p:spPr>
      </p:pic>
      <p:sp>
        <p:nvSpPr>
          <p:cNvPr id="3" name="Content Placeholder 2">
            <a:extLst>
              <a:ext uri="{FF2B5EF4-FFF2-40B4-BE49-F238E27FC236}">
                <a16:creationId xmlns:a16="http://schemas.microsoft.com/office/drawing/2014/main" id="{979FD08E-1CE0-6B9B-C430-929CBE306562}"/>
              </a:ext>
            </a:extLst>
          </p:cNvPr>
          <p:cNvSpPr>
            <a:spLocks noGrp="1" noChangeArrowheads="1"/>
          </p:cNvSpPr>
          <p:nvPr>
            <p:ph idx="1"/>
          </p:nvPr>
        </p:nvSpPr>
        <p:spPr>
          <a:xfrm>
            <a:off x="397416" y="1774082"/>
            <a:ext cx="5707522" cy="3932852"/>
          </a:xfrm>
        </p:spPr>
        <p:txBody>
          <a:bodyPr>
            <a:noAutofit/>
          </a:bodyPr>
          <a:lstStyle/>
          <a:p>
            <a:pPr marL="0" indent="0" fontAlgn="auto">
              <a:spcAft>
                <a:spcPts val="0"/>
              </a:spcAft>
              <a:buNone/>
              <a:defRPr/>
            </a:pPr>
            <a:r>
              <a:rPr lang="en-GB" sz="1600" dirty="0"/>
              <a:t>Now you have all the information you need to make a </a:t>
            </a:r>
          </a:p>
          <a:p>
            <a:pPr marL="0" indent="0" fontAlgn="auto">
              <a:spcAft>
                <a:spcPts val="0"/>
              </a:spcAft>
              <a:buNone/>
              <a:defRPr/>
            </a:pPr>
            <a:r>
              <a:rPr lang="en-GB" sz="1600" dirty="0"/>
              <a:t>plan to reduce your screen time and help your health.</a:t>
            </a:r>
          </a:p>
          <a:p>
            <a:pPr marL="0" indent="0" fontAlgn="auto">
              <a:spcAft>
                <a:spcPts val="0"/>
              </a:spcAft>
              <a:buNone/>
              <a:defRPr/>
            </a:pPr>
            <a:endParaRPr lang="en-GB" sz="1600" dirty="0"/>
          </a:p>
          <a:p>
            <a:pPr marL="0" indent="0" fontAlgn="auto">
              <a:spcAft>
                <a:spcPts val="0"/>
              </a:spcAft>
              <a:buNone/>
              <a:defRPr/>
            </a:pPr>
            <a:r>
              <a:rPr lang="en-GB" sz="1600" dirty="0"/>
              <a:t>This is your challenge…….</a:t>
            </a:r>
          </a:p>
          <a:p>
            <a:pPr marL="0" indent="0" fontAlgn="auto">
              <a:spcAft>
                <a:spcPts val="0"/>
              </a:spcAft>
              <a:buNone/>
              <a:defRPr/>
            </a:pPr>
            <a:r>
              <a:rPr lang="en-GB" sz="1600" dirty="0"/>
              <a:t>Decide to do 3 things differently for 1 week and write them on a list. </a:t>
            </a:r>
          </a:p>
          <a:p>
            <a:pPr marL="0" indent="0" fontAlgn="auto">
              <a:spcAft>
                <a:spcPts val="0"/>
              </a:spcAft>
              <a:buNone/>
              <a:defRPr/>
            </a:pPr>
            <a:r>
              <a:rPr lang="en-GB" sz="1600" dirty="0"/>
              <a:t>1.</a:t>
            </a:r>
          </a:p>
          <a:p>
            <a:pPr marL="0" indent="0" fontAlgn="auto">
              <a:spcAft>
                <a:spcPts val="0"/>
              </a:spcAft>
              <a:buNone/>
              <a:defRPr/>
            </a:pPr>
            <a:r>
              <a:rPr lang="en-GB" sz="1600" dirty="0"/>
              <a:t>2.</a:t>
            </a:r>
          </a:p>
          <a:p>
            <a:pPr marL="0" indent="0" fontAlgn="auto">
              <a:spcAft>
                <a:spcPts val="0"/>
              </a:spcAft>
              <a:buNone/>
              <a:defRPr/>
            </a:pPr>
            <a:r>
              <a:rPr lang="en-GB" sz="1600" dirty="0"/>
              <a:t>3. </a:t>
            </a:r>
          </a:p>
          <a:p>
            <a:pPr marL="0" indent="0" fontAlgn="auto">
              <a:spcAft>
                <a:spcPts val="0"/>
              </a:spcAft>
              <a:buNone/>
              <a:defRPr/>
            </a:pPr>
            <a:endParaRPr lang="en-GB" sz="1600" dirty="0"/>
          </a:p>
          <a:p>
            <a:pPr fontAlgn="auto">
              <a:spcAft>
                <a:spcPts val="0"/>
              </a:spcAft>
              <a:defRPr/>
            </a:pPr>
            <a:r>
              <a:rPr lang="en-GB" sz="1600" dirty="0"/>
              <a:t>After a week you need to repeat your first exercise and record how much time you spend on a screen.</a:t>
            </a:r>
          </a:p>
          <a:p>
            <a:pPr fontAlgn="auto">
              <a:spcAft>
                <a:spcPts val="0"/>
              </a:spcAft>
              <a:defRPr/>
            </a:pPr>
            <a:r>
              <a:rPr lang="en-GB" sz="1600" dirty="0"/>
              <a:t>Are you spending less time on each screen?</a:t>
            </a:r>
          </a:p>
          <a:p>
            <a:pPr fontAlgn="auto">
              <a:spcAft>
                <a:spcPts val="0"/>
              </a:spcAft>
              <a:defRPr/>
            </a:pPr>
            <a:r>
              <a:rPr lang="en-GB" sz="1600" dirty="0"/>
              <a:t>Where have you been able to save most time?</a:t>
            </a:r>
          </a:p>
          <a:p>
            <a:pPr fontAlgn="auto">
              <a:spcAft>
                <a:spcPts val="0"/>
              </a:spcAft>
              <a:defRPr/>
            </a:pPr>
            <a:r>
              <a:rPr lang="en-GB" sz="1600" dirty="0"/>
              <a:t>Do you feel better in yourself?   </a:t>
            </a:r>
          </a:p>
          <a:p>
            <a:pPr marL="0" indent="0" fontAlgn="auto">
              <a:spcAft>
                <a:spcPts val="0"/>
              </a:spcAft>
              <a:buNone/>
              <a:defRPr/>
            </a:pPr>
            <a:endParaRPr lang="en-GB" sz="1400" dirty="0"/>
          </a:p>
          <a:p>
            <a:pPr>
              <a:lnSpc>
                <a:spcPct val="90000"/>
              </a:lnSpc>
            </a:pPr>
            <a:endParaRPr lang="en-GB" altLang="en-US" sz="2400" dirty="0">
              <a:solidFill>
                <a:schemeClr val="tx1">
                  <a:lumMod val="85000"/>
                  <a:lumOff val="15000"/>
                </a:schemeClr>
              </a:solidFill>
            </a:endParaRPr>
          </a:p>
        </p:txBody>
      </p:sp>
      <p:sp>
        <p:nvSpPr>
          <p:cNvPr id="8" name="TextBox 7">
            <a:extLst>
              <a:ext uri="{FF2B5EF4-FFF2-40B4-BE49-F238E27FC236}">
                <a16:creationId xmlns:a16="http://schemas.microsoft.com/office/drawing/2014/main" id="{4600CF7A-963B-B614-A3A6-A1C1CB208919}"/>
              </a:ext>
            </a:extLst>
          </p:cNvPr>
          <p:cNvSpPr txBox="1"/>
          <p:nvPr/>
        </p:nvSpPr>
        <p:spPr>
          <a:xfrm>
            <a:off x="6862276" y="5828615"/>
            <a:ext cx="5141167" cy="646331"/>
          </a:xfrm>
          <a:prstGeom prst="rect">
            <a:avLst/>
          </a:prstGeom>
          <a:noFill/>
        </p:spPr>
        <p:txBody>
          <a:bodyPr wrap="square" rtlCol="0">
            <a:spAutoFit/>
          </a:bodyPr>
          <a:lstStyle/>
          <a:p>
            <a:pPr marL="0" indent="0" fontAlgn="auto">
              <a:spcAft>
                <a:spcPts val="0"/>
              </a:spcAft>
              <a:buNone/>
              <a:defRPr/>
            </a:pPr>
            <a:r>
              <a:rPr lang="en-GB" sz="1800" dirty="0"/>
              <a:t>Please share your findings with I.M.P.S.  You can send us a message by following this </a:t>
            </a:r>
            <a:r>
              <a:rPr lang="en-GB" sz="1800" dirty="0">
                <a:hlinkClick r:id="rId4"/>
              </a:rPr>
              <a:t>link</a:t>
            </a:r>
            <a:r>
              <a:rPr lang="en-GB" sz="1800" dirty="0"/>
              <a:t>.</a:t>
            </a:r>
          </a:p>
        </p:txBody>
      </p:sp>
    </p:spTree>
    <p:extLst>
      <p:ext uri="{BB962C8B-B14F-4D97-AF65-F5344CB8AC3E}">
        <p14:creationId xmlns:p14="http://schemas.microsoft.com/office/powerpoint/2010/main" val="815169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5948412" y="3246740"/>
            <a:ext cx="319799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72493" y="238539"/>
            <a:ext cx="11018520" cy="1434415"/>
          </a:xfrm>
        </p:spPr>
        <p:txBody>
          <a:bodyPr vert="horz" lIns="91440" tIns="45720" rIns="91440" bIns="45720" numCol="1" rtlCol="0" anchor="b" anchorCtr="0" compatLnSpc="1">
            <a:prstTxWarp prst="textNoShape">
              <a:avLst/>
            </a:prstTxWarp>
            <a:normAutofit/>
          </a:bodyPr>
          <a:lstStyle/>
          <a:p>
            <a:r>
              <a:rPr lang="en-US" sz="5400"/>
              <a:t>How much screen time?</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2493" y="2071316"/>
            <a:ext cx="6713552" cy="4119172"/>
          </a:xfrm>
        </p:spPr>
        <p:txBody>
          <a:bodyPr anchor="t">
            <a:normAutofit/>
          </a:bodyPr>
          <a:lstStyle/>
          <a:p>
            <a:endParaRPr lang="en-GB" altLang="en-US" sz="2200" dirty="0"/>
          </a:p>
          <a:p>
            <a:endParaRPr lang="en-GB" altLang="en-US" sz="2200" dirty="0"/>
          </a:p>
          <a:p>
            <a:r>
              <a:rPr lang="en-GB" altLang="en-US" sz="2200" dirty="0"/>
              <a:t>Everyone is using screens more and more at the moment.</a:t>
            </a:r>
          </a:p>
          <a:p>
            <a:r>
              <a:rPr lang="en-GB" altLang="en-US" sz="2200" dirty="0"/>
              <a:t>Do you think you use a screen too much?  Lets find out….</a:t>
            </a:r>
          </a:p>
          <a:p>
            <a:pPr marL="0" indent="0">
              <a:buFont typeface="Arial" panose="020B0604020202020204" pitchFamily="34" charset="0"/>
              <a:buNone/>
            </a:pPr>
            <a:endParaRPr lang="en-GB" altLang="en-US" sz="2200" dirty="0"/>
          </a:p>
        </p:txBody>
      </p:sp>
      <p:pic>
        <p:nvPicPr>
          <p:cNvPr id="3" name="Picture 2">
            <a:extLst>
              <a:ext uri="{FF2B5EF4-FFF2-40B4-BE49-F238E27FC236}">
                <a16:creationId xmlns:a16="http://schemas.microsoft.com/office/drawing/2014/main" id="{A34E6EE1-A37F-62F4-3109-690A756ABF59}"/>
              </a:ext>
            </a:extLst>
          </p:cNvPr>
          <p:cNvPicPr>
            <a:picLocks noChangeAspect="1"/>
          </p:cNvPicPr>
          <p:nvPr/>
        </p:nvPicPr>
        <p:blipFill rotWithShape="1">
          <a:blip r:embed="rId2"/>
          <a:srcRect l="16086" r="28837" b="2"/>
          <a:stretch/>
        </p:blipFill>
        <p:spPr>
          <a:xfrm>
            <a:off x="7675658" y="2093976"/>
            <a:ext cx="3941064" cy="4096512"/>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spcBef>
                <a:spcPts val="0"/>
              </a:spcBef>
              <a:spcAft>
                <a:spcPts val="600"/>
              </a:spcAft>
              <a:buClrTx/>
              <a:buSzTx/>
              <a:buFontTx/>
              <a:buNone/>
              <a:tabLst/>
              <a:defRPr/>
            </a:pPr>
            <a:br>
              <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rPr>
            </a:br>
            <a:endPar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Survey</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26773" y="12634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43D811C-5E78-B6E7-E3F2-3059D6E9D06F}"/>
              </a:ext>
            </a:extLst>
          </p:cNvPr>
          <p:cNvPicPr>
            <a:picLocks noGrp="1" noRot="1" noChangeAspect="1" noMove="1" noResize="1" noEditPoints="1" noAdjustHandles="1" noChangeArrowheads="1" noChangeShapeType="1" noCrop="1"/>
          </p:cNvPicPr>
          <p:nvPr/>
        </p:nvPicPr>
        <p:blipFill>
          <a:blip r:embed="rId3"/>
          <a:stretch>
            <a:fillRect/>
          </a:stretch>
        </p:blipFill>
        <p:spPr>
          <a:xfrm>
            <a:off x="4637314" y="1606138"/>
            <a:ext cx="6620830" cy="3645724"/>
          </a:xfrm>
          <a:prstGeom prst="rect">
            <a:avLst/>
          </a:prstGeom>
        </p:spPr>
      </p:pic>
      <p:sp>
        <p:nvSpPr>
          <p:cNvPr id="5" name="Title 1">
            <a:extLst>
              <a:ext uri="{FF2B5EF4-FFF2-40B4-BE49-F238E27FC236}">
                <a16:creationId xmlns:a16="http://schemas.microsoft.com/office/drawing/2014/main" id="{2F71CF18-3633-FB82-9B74-6C5573EA163C}"/>
              </a:ext>
            </a:extLst>
          </p:cNvPr>
          <p:cNvSpPr>
            <a:spLocks noGrp="1"/>
          </p:cNvSpPr>
          <p:nvPr>
            <p:ph idx="1"/>
          </p:nvPr>
        </p:nvSpPr>
        <p:spPr>
          <a:xfrm>
            <a:off x="526773" y="1606138"/>
            <a:ext cx="4064821" cy="3961815"/>
          </a:xfrm>
        </p:spPr>
        <p:txBody>
          <a:bodyPr rtlCol="0">
            <a:noAutofit/>
          </a:bodyPr>
          <a:lstStyle/>
          <a:p>
            <a:pPr marL="0" indent="0" fontAlgn="auto">
              <a:lnSpc>
                <a:spcPct val="150000"/>
              </a:lnSpc>
              <a:spcAft>
                <a:spcPts val="0"/>
              </a:spcAft>
              <a:buNone/>
              <a:defRPr/>
            </a:pPr>
            <a:r>
              <a:rPr lang="en-GB" sz="2000" dirty="0">
                <a:latin typeface="+mn-lt"/>
              </a:rPr>
              <a:t>Make a table like this one, and list all your devices in the first column.</a:t>
            </a:r>
          </a:p>
          <a:p>
            <a:pPr marL="0" indent="0" fontAlgn="auto">
              <a:lnSpc>
                <a:spcPct val="150000"/>
              </a:lnSpc>
              <a:spcAft>
                <a:spcPts val="0"/>
              </a:spcAft>
              <a:buNone/>
              <a:defRPr/>
            </a:pPr>
            <a:r>
              <a:rPr lang="en-GB" sz="2000" dirty="0">
                <a:latin typeface="+mn-lt"/>
              </a:rPr>
              <a:t>Fill in what you do on each device along the top row. </a:t>
            </a:r>
          </a:p>
          <a:p>
            <a:pPr marL="0" indent="0" fontAlgn="auto">
              <a:lnSpc>
                <a:spcPct val="150000"/>
              </a:lnSpc>
              <a:spcAft>
                <a:spcPts val="0"/>
              </a:spcAft>
              <a:buNone/>
              <a:defRPr/>
            </a:pPr>
            <a:r>
              <a:rPr lang="en-GB" sz="2000" dirty="0">
                <a:latin typeface="+mn-lt"/>
              </a:rPr>
              <a:t>You might need to add more columns and rows to your table.</a:t>
            </a:r>
          </a:p>
          <a:p>
            <a:pPr marL="0" indent="0" fontAlgn="auto">
              <a:lnSpc>
                <a:spcPct val="150000"/>
              </a:lnSpc>
              <a:spcAft>
                <a:spcPts val="0"/>
              </a:spcAft>
              <a:buNone/>
              <a:defRPr/>
            </a:pPr>
            <a:r>
              <a:rPr lang="en-GB" sz="2000" dirty="0">
                <a:latin typeface="+mn-lt"/>
              </a:rPr>
              <a:t>This is an example of what you could write in your rows and columns.</a:t>
            </a:r>
            <a:br>
              <a:rPr lang="en-GB" sz="1200" dirty="0">
                <a:latin typeface="+mn-lt"/>
              </a:rPr>
            </a:br>
            <a:endParaRPr lang="en-GB" sz="1200" dirty="0">
              <a:latin typeface="+mn-lt"/>
            </a:endParaRPr>
          </a:p>
        </p:txBody>
      </p:sp>
      <p:sp>
        <p:nvSpPr>
          <p:cNvPr id="9" name="TextBox 4">
            <a:extLst>
              <a:ext uri="{FF2B5EF4-FFF2-40B4-BE49-F238E27FC236}">
                <a16:creationId xmlns:a16="http://schemas.microsoft.com/office/drawing/2014/main" id="{337A4049-9083-0B0A-DC5B-D61D8676EE51}"/>
              </a:ext>
            </a:extLst>
          </p:cNvPr>
          <p:cNvSpPr txBox="1">
            <a:spLocks noChangeArrowheads="1"/>
          </p:cNvSpPr>
          <p:nvPr/>
        </p:nvSpPr>
        <p:spPr bwMode="auto">
          <a:xfrm>
            <a:off x="2927351" y="5994401"/>
            <a:ext cx="561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1400" dirty="0"/>
              <a:t>Fill in the times you spend on each device for one day</a:t>
            </a:r>
          </a:p>
          <a:p>
            <a:r>
              <a:rPr lang="en-GB" altLang="en-US" sz="1400" dirty="0"/>
              <a:t>Have a look at the next slide to find out how to fill it in.</a:t>
            </a:r>
          </a:p>
        </p:txBody>
      </p:sp>
    </p:spTree>
    <p:extLst>
      <p:ext uri="{BB962C8B-B14F-4D97-AF65-F5344CB8AC3E}">
        <p14:creationId xmlns:p14="http://schemas.microsoft.com/office/powerpoint/2010/main" val="7149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Adding your data</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60526" y="1256150"/>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2ECEFB8C-8672-7C47-5878-CAB05F833995}"/>
              </a:ext>
            </a:extLst>
          </p:cNvPr>
          <p:cNvGraphicFramePr>
            <a:graphicFrameLocks noGrp="1"/>
          </p:cNvGraphicFramePr>
          <p:nvPr>
            <p:extLst>
              <p:ext uri="{D42A27DB-BD31-4B8C-83A1-F6EECF244321}">
                <p14:modId xmlns:p14="http://schemas.microsoft.com/office/powerpoint/2010/main" val="2544734922"/>
              </p:ext>
            </p:extLst>
          </p:nvPr>
        </p:nvGraphicFramePr>
        <p:xfrm>
          <a:off x="4664226" y="1624806"/>
          <a:ext cx="6769100" cy="3608387"/>
        </p:xfrm>
        <a:graphic>
          <a:graphicData uri="http://schemas.openxmlformats.org/drawingml/2006/table">
            <a:tbl>
              <a:tblPr/>
              <a:tblGrid>
                <a:gridCol w="713471">
                  <a:extLst>
                    <a:ext uri="{9D8B030D-6E8A-4147-A177-3AD203B41FA5}">
                      <a16:colId xmlns:a16="http://schemas.microsoft.com/office/drawing/2014/main" val="20000"/>
                    </a:ext>
                  </a:extLst>
                </a:gridCol>
                <a:gridCol w="798776">
                  <a:extLst>
                    <a:ext uri="{9D8B030D-6E8A-4147-A177-3AD203B41FA5}">
                      <a16:colId xmlns:a16="http://schemas.microsoft.com/office/drawing/2014/main" val="20001"/>
                    </a:ext>
                  </a:extLst>
                </a:gridCol>
                <a:gridCol w="792129">
                  <a:extLst>
                    <a:ext uri="{9D8B030D-6E8A-4147-A177-3AD203B41FA5}">
                      <a16:colId xmlns:a16="http://schemas.microsoft.com/office/drawing/2014/main" val="20002"/>
                    </a:ext>
                  </a:extLst>
                </a:gridCol>
                <a:gridCol w="864140">
                  <a:extLst>
                    <a:ext uri="{9D8B030D-6E8A-4147-A177-3AD203B41FA5}">
                      <a16:colId xmlns:a16="http://schemas.microsoft.com/office/drawing/2014/main" val="20003"/>
                    </a:ext>
                  </a:extLst>
                </a:gridCol>
                <a:gridCol w="781050">
                  <a:extLst>
                    <a:ext uri="{9D8B030D-6E8A-4147-A177-3AD203B41FA5}">
                      <a16:colId xmlns:a16="http://schemas.microsoft.com/office/drawing/2014/main" val="20004"/>
                    </a:ext>
                  </a:extLst>
                </a:gridCol>
                <a:gridCol w="828134">
                  <a:extLst>
                    <a:ext uri="{9D8B030D-6E8A-4147-A177-3AD203B41FA5}">
                      <a16:colId xmlns:a16="http://schemas.microsoft.com/office/drawing/2014/main" val="20005"/>
                    </a:ext>
                  </a:extLst>
                </a:gridCol>
                <a:gridCol w="983235">
                  <a:extLst>
                    <a:ext uri="{9D8B030D-6E8A-4147-A177-3AD203B41FA5}">
                      <a16:colId xmlns:a16="http://schemas.microsoft.com/office/drawing/2014/main" val="20006"/>
                    </a:ext>
                  </a:extLst>
                </a:gridCol>
                <a:gridCol w="1008165">
                  <a:extLst>
                    <a:ext uri="{9D8B030D-6E8A-4147-A177-3AD203B41FA5}">
                      <a16:colId xmlns:a16="http://schemas.microsoft.com/office/drawing/2014/main" val="20007"/>
                    </a:ext>
                  </a:extLst>
                </a:gridCol>
              </a:tblGrid>
              <a:tr h="457236">
                <a:tc gridSpan="3">
                  <a:txBody>
                    <a:bodyPr/>
                    <a:lstStyle/>
                    <a:p>
                      <a:r>
                        <a:rPr lang="en-GB" sz="1200" b="1" dirty="0">
                          <a:effectLst/>
                        </a:rPr>
                        <a:t>Name and date:</a:t>
                      </a:r>
                    </a:p>
                    <a:p>
                      <a:r>
                        <a:rPr lang="en-GB" sz="1200" b="0" dirty="0">
                          <a:effectLst/>
                          <a:latin typeface="Bradley Hand ITC" panose="03070402050302030203" pitchFamily="66" charset="0"/>
                        </a:rPr>
                        <a:t>Sanjay.</a:t>
                      </a:r>
                      <a:r>
                        <a:rPr lang="en-GB" sz="1200" b="0" baseline="0" dirty="0">
                          <a:effectLst/>
                          <a:latin typeface="Bradley Hand ITC" panose="03070402050302030203" pitchFamily="66" charset="0"/>
                        </a:rPr>
                        <a:t>  20/02/2023</a:t>
                      </a:r>
                      <a:endParaRPr lang="en-GB" sz="1200" b="0" dirty="0">
                        <a:effectLst/>
                        <a:latin typeface="Bradley Hand ITC" panose="03070402050302030203" pitchFamily="66" charset="0"/>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effectLs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effectLs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endParaRPr lang="en-GB" sz="1200" b="1" dirty="0">
                        <a:effectLst/>
                        <a:latin typeface="Bradley Hand ITC" panose="03070402050302030203" pitchFamily="66" charset="0"/>
                      </a:endParaRPr>
                    </a:p>
                  </a:txBody>
                  <a:tcPr marL="91445" marR="91445" marT="45724" marB="45724">
                    <a:lnL w="28575"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kern="1200" dirty="0">
                        <a:solidFill>
                          <a:schemeClr val="tx1"/>
                        </a:solidFill>
                        <a:effectLst/>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kern="1200" dirty="0">
                        <a:solidFill>
                          <a:schemeClr val="tx1"/>
                        </a:solidFill>
                        <a:effectLst/>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kern="1200" dirty="0">
                        <a:solidFill>
                          <a:schemeClr val="tx1"/>
                        </a:solidFill>
                        <a:effectLst/>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kern="1200" dirty="0">
                        <a:solidFill>
                          <a:schemeClr val="tx1"/>
                        </a:solidFill>
                        <a:effectLst/>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3024">
                <a:tc>
                  <a:txBody>
                    <a:bodyPr/>
                    <a:lstStyle/>
                    <a:p>
                      <a:r>
                        <a:rPr lang="en-GB" sz="1200" b="1" dirty="0">
                          <a:effectLst/>
                        </a:rPr>
                        <a:t>Screen</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1" dirty="0">
                          <a:effectLst/>
                        </a:rPr>
                        <a:t>School work</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1" dirty="0">
                          <a:effectLst/>
                        </a:rPr>
                        <a:t>Games</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1" dirty="0">
                          <a:effectLst/>
                        </a:rPr>
                        <a:t>Texting/</a:t>
                      </a:r>
                    </a:p>
                    <a:p>
                      <a:r>
                        <a:rPr lang="en-GB" sz="1200" b="1" dirty="0" err="1">
                          <a:effectLst/>
                        </a:rPr>
                        <a:t>whatsapp</a:t>
                      </a:r>
                      <a:endParaRPr lang="en-GB" sz="1200" b="1" dirty="0">
                        <a:effectLs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1" kern="1200" dirty="0">
                          <a:solidFill>
                            <a:schemeClr val="tx1"/>
                          </a:solidFill>
                          <a:effectLst/>
                          <a:latin typeface="+mn-lt"/>
                          <a:ea typeface="+mn-ea"/>
                          <a:cs typeface="+mn-cs"/>
                        </a:rPr>
                        <a:t>YouTube</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Scrolling  thr</a:t>
                      </a:r>
                      <a:r>
                        <a:rPr lang="en-GB" sz="1200" b="1" kern="1200" baseline="0" dirty="0">
                          <a:solidFill>
                            <a:schemeClr val="tx1"/>
                          </a:solidFill>
                          <a:effectLst/>
                          <a:latin typeface="+mn-lt"/>
                          <a:ea typeface="+mn-ea"/>
                          <a:cs typeface="+mn-cs"/>
                        </a:rPr>
                        <a:t>ough </a:t>
                      </a:r>
                      <a:r>
                        <a:rPr lang="en-GB" sz="1200" b="1" kern="1200" dirty="0">
                          <a:solidFill>
                            <a:schemeClr val="tx1"/>
                          </a:solidFill>
                          <a:effectLst/>
                          <a:latin typeface="+mn-lt"/>
                          <a:ea typeface="+mn-ea"/>
                          <a:cs typeface="+mn-cs"/>
                        </a:rPr>
                        <a:t>stuff</a:t>
                      </a:r>
                    </a:p>
                    <a:p>
                      <a:endParaRPr lang="en-GB" sz="1200" b="1" kern="1200" dirty="0">
                        <a:solidFill>
                          <a:schemeClr val="tx1"/>
                        </a:solidFill>
                        <a:effectLst/>
                        <a:latin typeface="+mn-lt"/>
                        <a:ea typeface="+mn-ea"/>
                        <a:cs typeface="+mn-cs"/>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1" kern="1200" dirty="0">
                          <a:solidFill>
                            <a:schemeClr val="tx1"/>
                          </a:solidFill>
                          <a:effectLst/>
                          <a:latin typeface="+mn-lt"/>
                          <a:ea typeface="+mn-ea"/>
                          <a:cs typeface="+mn-cs"/>
                        </a:rPr>
                        <a:t>Watching something</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1" kern="1200" dirty="0">
                          <a:solidFill>
                            <a:schemeClr val="tx1"/>
                          </a:solidFill>
                          <a:effectLst/>
                          <a:latin typeface="+mn-lt"/>
                          <a:ea typeface="+mn-ea"/>
                          <a:cs typeface="+mn-cs"/>
                        </a:rPr>
                        <a:t>Total time in minutes</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96047">
                <a:tc>
                  <a:txBody>
                    <a:bodyPr/>
                    <a:lstStyle/>
                    <a:p>
                      <a:r>
                        <a:rPr lang="en-GB" sz="1200" dirty="0"/>
                        <a:t>Phone</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1" dirty="0">
                          <a:latin typeface="+mn-lt"/>
                        </a:rPr>
                        <a:t>60</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1" dirty="0">
                          <a:latin typeface="+mn-lt"/>
                        </a:rPr>
                        <a:t>90</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1" dirty="0">
                          <a:latin typeface="+mn-lt"/>
                        </a:rPr>
                        <a:t>30</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1" dirty="0">
                          <a:latin typeface="+mn-lt"/>
                        </a:rPr>
                        <a:t>180</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1430">
                <a:tc>
                  <a:txBody>
                    <a:bodyPr/>
                    <a:lstStyle/>
                    <a:p>
                      <a:r>
                        <a:rPr lang="en-GB" sz="1200" dirty="0"/>
                        <a:t>Lap top</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1" baseline="0" dirty="0">
                          <a:latin typeface="+mn-lt"/>
                        </a:rPr>
                        <a:t>120</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1" dirty="0">
                          <a:latin typeface="+mn-lt"/>
                        </a:rPr>
                        <a:t>60</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b="1"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b="1"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b="1"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b="1"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1" dirty="0">
                          <a:latin typeface="+mn-lt"/>
                        </a:rPr>
                        <a:t>180</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04302">
                <a:tc>
                  <a:txBody>
                    <a:bodyPr/>
                    <a:lstStyle/>
                    <a:p>
                      <a:r>
                        <a:rPr lang="en-GB" sz="1200" dirty="0"/>
                        <a:t>TV</a:t>
                      </a:r>
                      <a:r>
                        <a:rPr lang="en-GB" sz="1200" baseline="0" dirty="0"/>
                        <a:t> </a:t>
                      </a:r>
                      <a:endParaRPr lang="en-GB" sz="1200" dirty="0"/>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b="1"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b="1"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b="1"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b="1"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b="1"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1" dirty="0">
                          <a:latin typeface="+mn-lt"/>
                        </a:rPr>
                        <a:t>90</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1" dirty="0">
                          <a:latin typeface="+mn-lt"/>
                        </a:rPr>
                        <a:t>90</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7690">
                <a:tc>
                  <a:txBody>
                    <a:bodyPr/>
                    <a:lstStyle/>
                    <a:p>
                      <a:endParaRPr lang="en-GB" sz="1200" dirty="0"/>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b="1"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858658">
                <a:tc>
                  <a:txBody>
                    <a:bodyPr/>
                    <a:lstStyle/>
                    <a:p>
                      <a:r>
                        <a:rPr lang="en-GB" sz="1200" b="1" dirty="0"/>
                        <a:t>Total</a:t>
                      </a: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1" dirty="0">
                          <a:latin typeface="+mn-lt"/>
                        </a:rPr>
                        <a:t>450</a:t>
                      </a:r>
                      <a:r>
                        <a:rPr lang="en-GB" sz="1200" dirty="0">
                          <a:latin typeface="+mn-lt"/>
                        </a:rPr>
                        <a:t> minutes or</a:t>
                      </a:r>
                    </a:p>
                    <a:p>
                      <a:pPr algn="r"/>
                      <a:r>
                        <a:rPr lang="en-GB" sz="1200" b="1" baseline="0" dirty="0">
                          <a:latin typeface="+mn-lt"/>
                        </a:rPr>
                        <a:t>7 </a:t>
                      </a:r>
                      <a:r>
                        <a:rPr lang="en-GB" sz="1200" baseline="0" dirty="0">
                          <a:latin typeface="+mn-lt"/>
                        </a:rPr>
                        <a:t>hours and </a:t>
                      </a:r>
                      <a:r>
                        <a:rPr lang="en-GB" sz="1200" b="1" baseline="0" dirty="0">
                          <a:latin typeface="+mn-lt"/>
                        </a:rPr>
                        <a:t>30 </a:t>
                      </a:r>
                      <a:r>
                        <a:rPr lang="en-GB" sz="1200" baseline="0" dirty="0">
                          <a:latin typeface="+mn-lt"/>
                        </a:rPr>
                        <a:t>minutes</a:t>
                      </a:r>
                      <a:endParaRPr lang="en-GB" sz="1200" dirty="0">
                        <a:latin typeface="+mn-lt"/>
                      </a:endParaRPr>
                    </a:p>
                  </a:txBody>
                  <a:tcPr marL="91445" marR="91445"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5" name="Title 1">
            <a:extLst>
              <a:ext uri="{FF2B5EF4-FFF2-40B4-BE49-F238E27FC236}">
                <a16:creationId xmlns:a16="http://schemas.microsoft.com/office/drawing/2014/main" id="{E02B7317-A99F-31C6-DEE0-3B600038E630}"/>
              </a:ext>
            </a:extLst>
          </p:cNvPr>
          <p:cNvSpPr>
            <a:spLocks noGrp="1"/>
          </p:cNvSpPr>
          <p:nvPr>
            <p:ph idx="1"/>
          </p:nvPr>
        </p:nvSpPr>
        <p:spPr>
          <a:xfrm>
            <a:off x="704418" y="1624806"/>
            <a:ext cx="3626282" cy="1755775"/>
          </a:xfrm>
        </p:spPr>
        <p:txBody>
          <a:bodyPr rtlCol="0">
            <a:noAutofit/>
          </a:bodyPr>
          <a:lstStyle/>
          <a:p>
            <a:pPr marL="0" indent="0" fontAlgn="auto">
              <a:lnSpc>
                <a:spcPct val="150000"/>
              </a:lnSpc>
              <a:spcAft>
                <a:spcPts val="0"/>
              </a:spcAft>
              <a:buNone/>
              <a:defRPr/>
            </a:pPr>
            <a:r>
              <a:rPr lang="en-GB" sz="1800" dirty="0">
                <a:latin typeface="+mn-lt"/>
              </a:rPr>
              <a:t>Start a stopwatch or make a note of the time when you start and finish using a device and record how long you use it for.</a:t>
            </a:r>
          </a:p>
          <a:p>
            <a:pPr marL="0" indent="0" fontAlgn="auto">
              <a:lnSpc>
                <a:spcPct val="150000"/>
              </a:lnSpc>
              <a:spcAft>
                <a:spcPts val="0"/>
              </a:spcAft>
              <a:buNone/>
              <a:defRPr/>
            </a:pPr>
            <a:r>
              <a:rPr lang="en-GB" sz="1800" dirty="0">
                <a:latin typeface="+mn-lt"/>
              </a:rPr>
              <a:t>Fill in your table for one day like the one to the side.</a:t>
            </a:r>
          </a:p>
          <a:p>
            <a:pPr marL="0" indent="0" fontAlgn="auto">
              <a:lnSpc>
                <a:spcPct val="150000"/>
              </a:lnSpc>
              <a:spcAft>
                <a:spcPts val="0"/>
              </a:spcAft>
              <a:buNone/>
              <a:defRPr/>
            </a:pPr>
            <a:r>
              <a:rPr lang="en-GB" sz="1800" dirty="0">
                <a:latin typeface="+mn-lt"/>
              </a:rPr>
              <a:t>You could ask everyone in your house to do the same for a day.</a:t>
            </a:r>
          </a:p>
        </p:txBody>
      </p:sp>
      <p:sp>
        <p:nvSpPr>
          <p:cNvPr id="9" name="TextBox 4">
            <a:extLst>
              <a:ext uri="{FF2B5EF4-FFF2-40B4-BE49-F238E27FC236}">
                <a16:creationId xmlns:a16="http://schemas.microsoft.com/office/drawing/2014/main" id="{77385AAC-D057-2CCB-D256-B58879827DA1}"/>
              </a:ext>
            </a:extLst>
          </p:cNvPr>
          <p:cNvSpPr txBox="1">
            <a:spLocks noChangeArrowheads="1"/>
          </p:cNvSpPr>
          <p:nvPr/>
        </p:nvSpPr>
        <p:spPr bwMode="auto">
          <a:xfrm>
            <a:off x="3106007" y="6099905"/>
            <a:ext cx="59769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1400" dirty="0"/>
              <a:t>Make sure you put a column at the end so you can add up the total number of hours and minutes you spend on each device. </a:t>
            </a:r>
          </a:p>
        </p:txBody>
      </p:sp>
    </p:spTree>
    <p:extLst>
      <p:ext uri="{BB962C8B-B14F-4D97-AF65-F5344CB8AC3E}">
        <p14:creationId xmlns:p14="http://schemas.microsoft.com/office/powerpoint/2010/main" val="123828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72493" y="238539"/>
            <a:ext cx="11018520" cy="1434415"/>
          </a:xfrm>
        </p:spPr>
        <p:txBody>
          <a:bodyPr vert="horz" lIns="91440" tIns="45720" rIns="91440" bIns="45720" numCol="1" rtlCol="0" anchor="b" anchorCtr="0" compatLnSpc="1">
            <a:prstTxWarp prst="textNoShape">
              <a:avLst/>
            </a:prstTxWarp>
            <a:normAutofit/>
          </a:bodyPr>
          <a:lstStyle/>
          <a:p>
            <a:r>
              <a:rPr lang="en-GB" altLang="en-US" sz="5400"/>
              <a:t>Results</a:t>
            </a:r>
            <a:endParaRPr lang="en-US" sz="5400"/>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2493" y="2071316"/>
            <a:ext cx="6713552" cy="4119172"/>
          </a:xfrm>
        </p:spPr>
        <p:txBody>
          <a:bodyPr anchor="t">
            <a:normAutofit/>
          </a:bodyPr>
          <a:lstStyle/>
          <a:p>
            <a:pPr>
              <a:buFont typeface="Arial" panose="020B0604020202020204" pitchFamily="34" charset="0"/>
              <a:buChar char="•"/>
            </a:pPr>
            <a:r>
              <a:rPr lang="en-GB" altLang="en-US" sz="2200" dirty="0"/>
              <a:t>Were you surprised how much time you spent looking at a screen in one day?</a:t>
            </a:r>
          </a:p>
          <a:p>
            <a:pPr>
              <a:buFont typeface="Arial" panose="020B0604020202020204" pitchFamily="34" charset="0"/>
              <a:buChar char="•"/>
            </a:pPr>
            <a:r>
              <a:rPr lang="en-GB" altLang="en-US" sz="2200" dirty="0"/>
              <a:t>How much time would you spend in a week looking at a screen? </a:t>
            </a:r>
          </a:p>
          <a:p>
            <a:pPr>
              <a:buFont typeface="Arial" panose="020B0604020202020204" pitchFamily="34" charset="0"/>
              <a:buChar char="•"/>
            </a:pPr>
            <a:r>
              <a:rPr lang="en-GB" altLang="en-US" sz="2200" dirty="0"/>
              <a:t>What is the daily average time you spend looking at each device?</a:t>
            </a:r>
          </a:p>
          <a:p>
            <a:pPr>
              <a:buFont typeface="Arial" panose="020B0604020202020204" pitchFamily="34" charset="0"/>
              <a:buChar char="•"/>
            </a:pPr>
            <a:r>
              <a:rPr lang="en-GB" altLang="en-US" sz="2200" dirty="0"/>
              <a:t>What device did you use most?</a:t>
            </a:r>
          </a:p>
          <a:p>
            <a:pPr>
              <a:buFont typeface="Arial" panose="020B0604020202020204" pitchFamily="34" charset="0"/>
              <a:buChar char="•"/>
            </a:pPr>
            <a:r>
              <a:rPr lang="en-GB" altLang="en-US" sz="2200" dirty="0"/>
              <a:t>How much time was spent doing something passively on the screen? (this means you are just looking at something and not interacting) </a:t>
            </a:r>
          </a:p>
          <a:p>
            <a:pPr marL="0" indent="0">
              <a:buFont typeface="Arial" panose="020B0604020202020204" pitchFamily="34" charset="0"/>
              <a:buNone/>
            </a:pPr>
            <a:endParaRPr lang="en-GB" altLang="en-US" sz="2200" dirty="0"/>
          </a:p>
        </p:txBody>
      </p:sp>
      <p:pic>
        <p:nvPicPr>
          <p:cNvPr id="3" name="Picture 2">
            <a:extLst>
              <a:ext uri="{FF2B5EF4-FFF2-40B4-BE49-F238E27FC236}">
                <a16:creationId xmlns:a16="http://schemas.microsoft.com/office/drawing/2014/main" id="{037D4C82-B6F6-A674-0D00-157925891676}"/>
              </a:ext>
            </a:extLst>
          </p:cNvPr>
          <p:cNvPicPr>
            <a:picLocks noChangeAspect="1"/>
          </p:cNvPicPr>
          <p:nvPr/>
        </p:nvPicPr>
        <p:blipFill rotWithShape="1">
          <a:blip r:embed="rId2"/>
          <a:srcRect l="8920" r="25422" b="3"/>
          <a:stretch/>
        </p:blipFill>
        <p:spPr>
          <a:xfrm>
            <a:off x="7675658" y="2093976"/>
            <a:ext cx="3941064" cy="4096512"/>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spcBef>
                <a:spcPts val="0"/>
              </a:spcBef>
              <a:spcAft>
                <a:spcPts val="600"/>
              </a:spcAft>
              <a:buClrTx/>
              <a:buSzTx/>
              <a:buFontTx/>
              <a:buNone/>
              <a:tabLst/>
              <a:defRPr/>
            </a:pPr>
            <a:br>
              <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rPr>
            </a:br>
            <a:endPar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72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413873" y="349715"/>
            <a:ext cx="11018520" cy="822666"/>
          </a:xfrm>
        </p:spPr>
        <p:txBody>
          <a:bodyPr vert="horz" lIns="91440" tIns="45720" rIns="91440" bIns="45720" numCol="1" rtlCol="0" anchor="b" anchorCtr="0" compatLnSpc="1">
            <a:prstTxWarp prst="textNoShape">
              <a:avLst/>
            </a:prstTxWarp>
            <a:normAutofit fontScale="90000"/>
          </a:bodyPr>
          <a:lstStyle/>
          <a:p>
            <a:r>
              <a:rPr lang="en-GB" altLang="en-US" sz="5400" dirty="0"/>
              <a:t>Harmful to your body </a:t>
            </a:r>
            <a:endParaRPr lang="en-US" sz="5400" dirty="0"/>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24345"/>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2493" y="1537321"/>
            <a:ext cx="6713552" cy="4119172"/>
          </a:xfrm>
        </p:spPr>
        <p:txBody>
          <a:bodyPr anchor="t">
            <a:normAutofit/>
          </a:bodyPr>
          <a:lstStyle/>
          <a:p>
            <a:pPr marL="0" indent="0" fontAlgn="auto">
              <a:spcAft>
                <a:spcPts val="0"/>
              </a:spcAft>
              <a:buNone/>
              <a:defRPr/>
            </a:pPr>
            <a:r>
              <a:rPr lang="en-GB" sz="1800" dirty="0"/>
              <a:t>Make a list of all the things ways that using a screen for long periods of time can harm your body and mind.</a:t>
            </a:r>
          </a:p>
          <a:p>
            <a:pPr marL="0" indent="0" fontAlgn="auto">
              <a:spcAft>
                <a:spcPts val="0"/>
              </a:spcAft>
              <a:buNone/>
              <a:defRPr/>
            </a:pPr>
            <a:r>
              <a:rPr lang="en-GB" sz="1800" dirty="0"/>
              <a:t>Here are some ideas we have had at I.M.P.S. </a:t>
            </a:r>
          </a:p>
          <a:p>
            <a:pPr marL="0" indent="0" fontAlgn="auto">
              <a:spcAft>
                <a:spcPts val="0"/>
              </a:spcAft>
              <a:buNone/>
              <a:defRPr/>
            </a:pPr>
            <a:endParaRPr lang="en-GB" sz="1800" dirty="0"/>
          </a:p>
          <a:p>
            <a:pPr fontAlgn="auto">
              <a:spcAft>
                <a:spcPts val="0"/>
              </a:spcAft>
              <a:defRPr/>
            </a:pPr>
            <a:r>
              <a:rPr lang="en-GB" sz="1800" dirty="0"/>
              <a:t>The blue light from a screen can affect your sleeping </a:t>
            </a:r>
          </a:p>
          <a:p>
            <a:pPr fontAlgn="auto">
              <a:spcAft>
                <a:spcPts val="0"/>
              </a:spcAft>
              <a:defRPr/>
            </a:pPr>
            <a:r>
              <a:rPr lang="en-GB" sz="1800" dirty="0"/>
              <a:t>Staying up late using your screen can affect your sleeping pattern</a:t>
            </a:r>
          </a:p>
          <a:p>
            <a:pPr fontAlgn="auto">
              <a:spcAft>
                <a:spcPts val="0"/>
              </a:spcAft>
              <a:defRPr/>
            </a:pPr>
            <a:r>
              <a:rPr lang="en-GB" sz="1800" dirty="0"/>
              <a:t>Eyes focusing on a small screen can affect your eyesight</a:t>
            </a:r>
          </a:p>
          <a:p>
            <a:pPr fontAlgn="auto">
              <a:spcAft>
                <a:spcPts val="0"/>
              </a:spcAft>
              <a:defRPr/>
            </a:pPr>
            <a:r>
              <a:rPr lang="en-GB" sz="1800" dirty="0"/>
              <a:t>Posture – you can develop back and neck problems when you are older</a:t>
            </a:r>
          </a:p>
          <a:p>
            <a:pPr fontAlgn="auto">
              <a:spcAft>
                <a:spcPts val="0"/>
              </a:spcAft>
              <a:defRPr/>
            </a:pPr>
            <a:r>
              <a:rPr lang="en-GB" sz="1800" dirty="0"/>
              <a:t>You can get headaches </a:t>
            </a:r>
          </a:p>
          <a:p>
            <a:pPr fontAlgn="auto">
              <a:spcAft>
                <a:spcPts val="0"/>
              </a:spcAft>
              <a:defRPr/>
            </a:pPr>
            <a:r>
              <a:rPr lang="en-GB" sz="1800" dirty="0"/>
              <a:t>Concentration – you can only concentrate for around 20 – 30 minutes without a break</a:t>
            </a:r>
          </a:p>
          <a:p>
            <a:pPr marL="0" indent="0">
              <a:buFont typeface="Arial" panose="020B0604020202020204" pitchFamily="34" charset="0"/>
              <a:buNone/>
            </a:pPr>
            <a:endParaRPr lang="en-GB" altLang="en-US" sz="1700" dirty="0"/>
          </a:p>
        </p:txBody>
      </p:sp>
      <p:pic>
        <p:nvPicPr>
          <p:cNvPr id="3" name="Picture 2">
            <a:extLst>
              <a:ext uri="{FF2B5EF4-FFF2-40B4-BE49-F238E27FC236}">
                <a16:creationId xmlns:a16="http://schemas.microsoft.com/office/drawing/2014/main" id="{62012EB7-BDE3-80E9-B69F-E921F047AE44}"/>
              </a:ext>
            </a:extLst>
          </p:cNvPr>
          <p:cNvPicPr>
            <a:picLocks noChangeAspect="1"/>
          </p:cNvPicPr>
          <p:nvPr/>
        </p:nvPicPr>
        <p:blipFill rotWithShape="1">
          <a:blip r:embed="rId2"/>
          <a:srcRect l="15291" r="22418" b="2"/>
          <a:stretch/>
        </p:blipFill>
        <p:spPr>
          <a:xfrm>
            <a:off x="7675658" y="2093976"/>
            <a:ext cx="3941064" cy="4096512"/>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spcBef>
                <a:spcPts val="0"/>
              </a:spcBef>
              <a:spcAft>
                <a:spcPts val="600"/>
              </a:spcAft>
              <a:buClrTx/>
              <a:buSzTx/>
              <a:buFontTx/>
              <a:buNone/>
              <a:tabLst/>
              <a:defRPr/>
            </a:pPr>
            <a:br>
              <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rPr>
            </a:br>
            <a:endPar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95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90E54D32-A6F0-A1BC-7228-6246BA7F7EB8}"/>
              </a:ext>
            </a:extLst>
          </p:cNvPr>
          <p:cNvSpPr>
            <a:spLocks noGrp="1"/>
          </p:cNvSpPr>
          <p:nvPr>
            <p:ph idx="1"/>
          </p:nvPr>
        </p:nvSpPr>
        <p:spPr>
          <a:xfrm>
            <a:off x="609600" y="2497824"/>
            <a:ext cx="10972800" cy="4525963"/>
          </a:xfrm>
        </p:spPr>
        <p:txBody>
          <a:bodyPr/>
          <a:lstStyle/>
          <a:p>
            <a:pPr marL="0" indent="0" fontAlgn="auto">
              <a:spcAft>
                <a:spcPts val="0"/>
              </a:spcAft>
              <a:buNone/>
              <a:defRPr/>
            </a:pPr>
            <a:r>
              <a:rPr lang="en-GB" sz="2000" dirty="0"/>
              <a:t>Think about how you can reduce your screen time over a week.  Here is a list of some things to help you. </a:t>
            </a:r>
          </a:p>
          <a:p>
            <a:pPr fontAlgn="auto">
              <a:lnSpc>
                <a:spcPct val="150000"/>
              </a:lnSpc>
              <a:spcAft>
                <a:spcPts val="0"/>
              </a:spcAft>
              <a:defRPr/>
            </a:pPr>
            <a:r>
              <a:rPr lang="en-GB" sz="2000" dirty="0"/>
              <a:t>Have regular exercise snacks. This means you get up and leave your screen, go outside if you can and “snack” on some exercise for 5 or 10 minutes.</a:t>
            </a:r>
          </a:p>
          <a:p>
            <a:pPr fontAlgn="auto">
              <a:lnSpc>
                <a:spcPct val="150000"/>
              </a:lnSpc>
              <a:spcAft>
                <a:spcPts val="0"/>
              </a:spcAft>
              <a:defRPr/>
            </a:pPr>
            <a:r>
              <a:rPr lang="en-GB" sz="2000" dirty="0"/>
              <a:t>Instead of texting or </a:t>
            </a:r>
            <a:r>
              <a:rPr lang="en-GB" sz="2000" dirty="0" err="1"/>
              <a:t>FaceTiming</a:t>
            </a:r>
            <a:r>
              <a:rPr lang="en-GB" sz="2000" dirty="0"/>
              <a:t> your friends, why don’t you talk to them on the phone instead? That way you give your eyes a rest.</a:t>
            </a:r>
          </a:p>
          <a:p>
            <a:pPr fontAlgn="auto">
              <a:lnSpc>
                <a:spcPct val="150000"/>
              </a:lnSpc>
              <a:spcAft>
                <a:spcPts val="0"/>
              </a:spcAft>
              <a:defRPr/>
            </a:pPr>
            <a:r>
              <a:rPr lang="en-GB" sz="2000" dirty="0"/>
              <a:t>Don’t use a screen for at least 2 hours before bedtime  as too much ‘blue light’ affects your sleep.</a:t>
            </a:r>
          </a:p>
          <a:p>
            <a:pPr fontAlgn="auto">
              <a:lnSpc>
                <a:spcPct val="150000"/>
              </a:lnSpc>
              <a:spcAft>
                <a:spcPts val="0"/>
              </a:spcAft>
              <a:defRPr/>
            </a:pPr>
            <a:r>
              <a:rPr lang="en-GB" sz="2000" dirty="0"/>
              <a:t>Listen to some music instead of watching  something on a screen.</a:t>
            </a:r>
          </a:p>
          <a:p>
            <a:pPr fontAlgn="auto">
              <a:lnSpc>
                <a:spcPct val="150000"/>
              </a:lnSpc>
              <a:spcAft>
                <a:spcPts val="0"/>
              </a:spcAft>
              <a:defRPr/>
            </a:pPr>
            <a:r>
              <a:rPr lang="en-GB" sz="2000" dirty="0"/>
              <a:t>Ask your family to play a board game or a guessing game with you.</a:t>
            </a:r>
          </a:p>
          <a:p>
            <a:pPr fontAlgn="auto">
              <a:lnSpc>
                <a:spcPct val="150000"/>
              </a:lnSpc>
              <a:spcAft>
                <a:spcPts val="0"/>
              </a:spcAft>
              <a:defRPr/>
            </a:pPr>
            <a:endParaRPr lang="en-GB" sz="3200" dirty="0"/>
          </a:p>
          <a:p>
            <a:endParaRPr lang="en-GB" dirty="0"/>
          </a:p>
        </p:txBody>
      </p:sp>
      <p:sp>
        <p:nvSpPr>
          <p:cNvPr id="2" name="TextBox 1">
            <a:extLst>
              <a:ext uri="{FF2B5EF4-FFF2-40B4-BE49-F238E27FC236}">
                <a16:creationId xmlns:a16="http://schemas.microsoft.com/office/drawing/2014/main" id="{CED1F3D2-F4C6-B7E1-AC98-0D7ED55A5F28}"/>
              </a:ext>
            </a:extLst>
          </p:cNvPr>
          <p:cNvSpPr txBox="1"/>
          <p:nvPr/>
        </p:nvSpPr>
        <p:spPr>
          <a:xfrm>
            <a:off x="738231" y="1609824"/>
            <a:ext cx="7189365" cy="523220"/>
          </a:xfrm>
          <a:prstGeom prst="rect">
            <a:avLst/>
          </a:prstGeom>
          <a:noFill/>
        </p:spPr>
        <p:txBody>
          <a:bodyPr wrap="square" rtlCol="0">
            <a:spAutoFit/>
          </a:bodyPr>
          <a:lstStyle/>
          <a:p>
            <a:r>
              <a:rPr lang="en-GB" sz="2800" dirty="0"/>
              <a:t>Reduce your screen time</a:t>
            </a:r>
          </a:p>
        </p:txBody>
      </p:sp>
    </p:spTree>
    <p:extLst>
      <p:ext uri="{BB962C8B-B14F-4D97-AF65-F5344CB8AC3E}">
        <p14:creationId xmlns:p14="http://schemas.microsoft.com/office/powerpoint/2010/main" val="372673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2F81D88E-A574-4BF4-0C83-6185793B1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31434" y="5541463"/>
            <a:ext cx="815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5617D413-ADD2-2CB0-E7A8-0C653088BA37}"/>
              </a:ext>
            </a:extLst>
          </p:cNvPr>
          <p:cNvSpPr txBox="1">
            <a:spLocks noChangeArrowheads="1"/>
          </p:cNvSpPr>
          <p:nvPr/>
        </p:nvSpPr>
        <p:spPr bwMode="auto">
          <a:xfrm>
            <a:off x="1656411" y="331787"/>
            <a:ext cx="7488238" cy="769937"/>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Mission ideas</a:t>
            </a:r>
          </a:p>
        </p:txBody>
      </p:sp>
      <p:sp>
        <p:nvSpPr>
          <p:cNvPr id="5" name="Content Placeholder 4">
            <a:extLst>
              <a:ext uri="{FF2B5EF4-FFF2-40B4-BE49-F238E27FC236}">
                <a16:creationId xmlns:a16="http://schemas.microsoft.com/office/drawing/2014/main" id="{0BF78F7C-F984-0007-4BF7-2C823401386A}"/>
              </a:ext>
            </a:extLst>
          </p:cNvPr>
          <p:cNvSpPr txBox="1">
            <a:spLocks noGrp="1"/>
          </p:cNvSpPr>
          <p:nvPr>
            <p:ph idx="1"/>
          </p:nvPr>
        </p:nvSpPr>
        <p:spPr>
          <a:xfrm>
            <a:off x="726012" y="2246153"/>
            <a:ext cx="10972800" cy="1077218"/>
          </a:xfrm>
          <a:prstGeom prst="rect">
            <a:avLst/>
          </a:prstGeom>
          <a:noFill/>
        </p:spPr>
        <p:txBody>
          <a:bodyPr wrap="square">
            <a:spAutoFit/>
          </a:bodyPr>
          <a:lstStyle/>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p:txBody>
      </p:sp>
      <p:pic>
        <p:nvPicPr>
          <p:cNvPr id="2" name="Picture 1">
            <a:extLst>
              <a:ext uri="{FF2B5EF4-FFF2-40B4-BE49-F238E27FC236}">
                <a16:creationId xmlns:a16="http://schemas.microsoft.com/office/drawing/2014/main" id="{7A5B3E79-5DFA-29C9-5174-A16EA3FFF864}"/>
              </a:ext>
            </a:extLst>
          </p:cNvPr>
          <p:cNvPicPr>
            <a:picLocks noChangeAspect="1"/>
          </p:cNvPicPr>
          <p:nvPr/>
        </p:nvPicPr>
        <p:blipFill>
          <a:blip r:embed="rId3"/>
          <a:stretch>
            <a:fillRect/>
          </a:stretch>
        </p:blipFill>
        <p:spPr>
          <a:xfrm>
            <a:off x="1996580" y="1723876"/>
            <a:ext cx="7743828" cy="4893912"/>
          </a:xfrm>
          <a:prstGeom prst="rect">
            <a:avLst/>
          </a:prstGeom>
        </p:spPr>
      </p:pic>
      <p:sp>
        <p:nvSpPr>
          <p:cNvPr id="6" name="TextBox 5">
            <a:extLst>
              <a:ext uri="{FF2B5EF4-FFF2-40B4-BE49-F238E27FC236}">
                <a16:creationId xmlns:a16="http://schemas.microsoft.com/office/drawing/2014/main" id="{8CFFB521-EED1-83CF-89BF-3C5FFFDFAFB5}"/>
              </a:ext>
            </a:extLst>
          </p:cNvPr>
          <p:cNvSpPr txBox="1"/>
          <p:nvPr/>
        </p:nvSpPr>
        <p:spPr>
          <a:xfrm>
            <a:off x="1744910" y="1308683"/>
            <a:ext cx="5670958" cy="369332"/>
          </a:xfrm>
          <a:prstGeom prst="rect">
            <a:avLst/>
          </a:prstGeom>
          <a:noFill/>
        </p:spPr>
        <p:txBody>
          <a:bodyPr wrap="square" rtlCol="0">
            <a:spAutoFit/>
          </a:bodyPr>
          <a:lstStyle/>
          <a:p>
            <a:r>
              <a:rPr lang="en-GB" altLang="en-US" sz="1800"/>
              <a:t>Write a menu of exercise snacks</a:t>
            </a:r>
            <a:endParaRPr lang="en-GB" dirty="0"/>
          </a:p>
        </p:txBody>
      </p:sp>
    </p:spTree>
    <p:extLst>
      <p:ext uri="{BB962C8B-B14F-4D97-AF65-F5344CB8AC3E}">
        <p14:creationId xmlns:p14="http://schemas.microsoft.com/office/powerpoint/2010/main" val="40660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933</Words>
  <Application>Microsoft Office PowerPoint</Application>
  <PresentationFormat>Widescreen</PresentationFormat>
  <Paragraphs>104</Paragraphs>
  <Slides>12</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Bradley Hand ITC</vt:lpstr>
      <vt:lpstr>Calibri</vt:lpstr>
      <vt:lpstr>Calibri Light</vt:lpstr>
      <vt:lpstr>1_Office Theme</vt:lpstr>
      <vt:lpstr>Custom Design</vt:lpstr>
      <vt:lpstr>Office Theme</vt:lpstr>
      <vt:lpstr>2_Office Theme</vt:lpstr>
      <vt:lpstr>Screen time</vt:lpstr>
      <vt:lpstr>Welcome to the I.M.P.S. team! </vt:lpstr>
      <vt:lpstr>How much screen time?</vt:lpstr>
      <vt:lpstr>Survey</vt:lpstr>
      <vt:lpstr>Adding your data</vt:lpstr>
      <vt:lpstr>Results</vt:lpstr>
      <vt:lpstr>Harmful to your body </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4</cp:revision>
  <dcterms:created xsi:type="dcterms:W3CDTF">2022-11-14T14:09:49Z</dcterms:created>
  <dcterms:modified xsi:type="dcterms:W3CDTF">2023-01-30T13:29:48Z</dcterms:modified>
</cp:coreProperties>
</file>