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2" r:id="rId5"/>
    <p:sldMasterId id="2147483664" r:id="rId6"/>
  </p:sldMasterIdLst>
  <p:notesMasterIdLst>
    <p:notesMasterId r:id="rId25"/>
  </p:notesMasterIdLst>
  <p:sldIdLst>
    <p:sldId id="317" r:id="rId7"/>
    <p:sldId id="257" r:id="rId8"/>
    <p:sldId id="307" r:id="rId9"/>
    <p:sldId id="309" r:id="rId10"/>
    <p:sldId id="306" r:id="rId11"/>
    <p:sldId id="314" r:id="rId12"/>
    <p:sldId id="322" r:id="rId13"/>
    <p:sldId id="324" r:id="rId14"/>
    <p:sldId id="318" r:id="rId15"/>
    <p:sldId id="325" r:id="rId16"/>
    <p:sldId id="326" r:id="rId17"/>
    <p:sldId id="327" r:id="rId18"/>
    <p:sldId id="290" r:id="rId19"/>
    <p:sldId id="292" r:id="rId20"/>
    <p:sldId id="293" r:id="rId21"/>
    <p:sldId id="316" r:id="rId22"/>
    <p:sldId id="295" r:id="rId23"/>
    <p:sldId id="29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04" autoAdjust="0"/>
  </p:normalViewPr>
  <p:slideViewPr>
    <p:cSldViewPr snapToGrid="0">
      <p:cViewPr varScale="1">
        <p:scale>
          <a:sx n="106" d="100"/>
          <a:sy n="106" d="100"/>
        </p:scale>
        <p:origin x="73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0209B2-171A-425C-B0B1-60CCACC2C546}" type="datetimeFigureOut">
              <a:rPr lang="en-GB" smtClean="0"/>
              <a:t>23/05/2025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503084-8F9B-4810-BFC6-C32E877BCBC1}" type="slidenum">
              <a:rPr lang="en-GB" smtClean="0"/>
              <a:t>‹#›</a:t>
            </a:fld>
            <a:endParaRPr lang="en-GB"/>
          </a:p>
        </p:txBody>
      </p:sp>
    </p:spTree>
    <p:extLst>
      <p:ext uri="{BB962C8B-B14F-4D97-AF65-F5344CB8AC3E}">
        <p14:creationId xmlns:p14="http://schemas.microsoft.com/office/powerpoint/2010/main" val="2356258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Information for the person taking the assembly</a:t>
            </a:r>
          </a:p>
        </p:txBody>
      </p:sp>
      <p:sp>
        <p:nvSpPr>
          <p:cNvPr id="4" name="Slide Number Placeholder 3"/>
          <p:cNvSpPr>
            <a:spLocks noGrp="1"/>
          </p:cNvSpPr>
          <p:nvPr>
            <p:ph type="sldNum" sz="quarter" idx="5"/>
          </p:nvPr>
        </p:nvSpPr>
        <p:spPr/>
        <p:txBody>
          <a:bodyPr/>
          <a:lstStyle/>
          <a:p>
            <a:fld id="{12FB9368-FC32-4621-BF72-3687046081FC}" type="slidenum">
              <a:rPr lang="en-GB" smtClean="0"/>
              <a:t>1</a:t>
            </a:fld>
            <a:endParaRPr lang="en-GB"/>
          </a:p>
        </p:txBody>
      </p:sp>
    </p:spTree>
    <p:extLst>
      <p:ext uri="{BB962C8B-B14F-4D97-AF65-F5344CB8AC3E}">
        <p14:creationId xmlns:p14="http://schemas.microsoft.com/office/powerpoint/2010/main" val="3570250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48B4A35-F049-47C6-ABE1-83BD19FCE97D}"/>
              </a:ext>
            </a:extLst>
          </p:cNvPr>
          <p:cNvSpPr>
            <a:spLocks noGrp="1"/>
          </p:cNvSpPr>
          <p:nvPr>
            <p:ph type="dt" sz="half" idx="10"/>
          </p:nvPr>
        </p:nvSpPr>
        <p:spPr/>
        <p:txBody>
          <a:bodyPr/>
          <a:lstStyle>
            <a:lvl1pPr>
              <a:defRPr/>
            </a:lvl1pPr>
          </a:lstStyle>
          <a:p>
            <a:pPr>
              <a:defRPr/>
            </a:pPr>
            <a:fld id="{E6E22362-6270-4CFA-8490-7878DF8F832C}" type="datetimeFigureOut">
              <a:rPr lang="en-GB"/>
              <a:pPr>
                <a:defRPr/>
              </a:pPr>
              <a:t>23/05/2025</a:t>
            </a:fld>
            <a:endParaRPr lang="en-GB"/>
          </a:p>
        </p:txBody>
      </p:sp>
      <p:sp>
        <p:nvSpPr>
          <p:cNvPr id="5" name="Footer Placeholder 4">
            <a:extLst>
              <a:ext uri="{FF2B5EF4-FFF2-40B4-BE49-F238E27FC236}">
                <a16:creationId xmlns:a16="http://schemas.microsoft.com/office/drawing/2014/main" id="{4E43CB5A-E42E-4C59-8453-647F75F0FFD9}"/>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D5E2221-CB57-4534-89E8-BD4D79D4879E}"/>
              </a:ext>
            </a:extLst>
          </p:cNvPr>
          <p:cNvSpPr>
            <a:spLocks noGrp="1"/>
          </p:cNvSpPr>
          <p:nvPr>
            <p:ph type="sldNum" sz="quarter" idx="12"/>
          </p:nvPr>
        </p:nvSpPr>
        <p:spPr/>
        <p:txBody>
          <a:bodyPr/>
          <a:lstStyle>
            <a:lvl1pPr>
              <a:defRPr/>
            </a:lvl1pPr>
          </a:lstStyle>
          <a:p>
            <a:pPr>
              <a:defRPr/>
            </a:pPr>
            <a:fld id="{20B3BAE6-79FC-4B16-89BD-D9B74B8B0B1A}" type="slidenum">
              <a:rPr lang="en-GB"/>
              <a:pPr>
                <a:defRPr/>
              </a:pPr>
              <a:t>‹#›</a:t>
            </a:fld>
            <a:endParaRPr lang="en-GB"/>
          </a:p>
        </p:txBody>
      </p:sp>
    </p:spTree>
    <p:extLst>
      <p:ext uri="{BB962C8B-B14F-4D97-AF65-F5344CB8AC3E}">
        <p14:creationId xmlns:p14="http://schemas.microsoft.com/office/powerpoint/2010/main" val="11334843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F8BF20B-5C18-7888-5689-D3EE3F95C14A}"/>
              </a:ext>
            </a:extLst>
          </p:cNvPr>
          <p:cNvSpPr>
            <a:spLocks noGrp="1"/>
          </p:cNvSpPr>
          <p:nvPr>
            <p:ph type="dt" sz="half" idx="10"/>
          </p:nvPr>
        </p:nvSpPr>
        <p:spPr/>
        <p:txBody>
          <a:bodyPr/>
          <a:lstStyle>
            <a:lvl1pPr>
              <a:defRPr/>
            </a:lvl1pPr>
          </a:lstStyle>
          <a:p>
            <a:pPr>
              <a:defRPr/>
            </a:pPr>
            <a:fld id="{C81423B0-32F7-48CE-A44A-323ED0018169}" type="datetimeFigureOut">
              <a:rPr lang="en-GB"/>
              <a:pPr>
                <a:defRPr/>
              </a:pPr>
              <a:t>23/05/2025</a:t>
            </a:fld>
            <a:endParaRPr lang="en-GB"/>
          </a:p>
        </p:txBody>
      </p:sp>
      <p:sp>
        <p:nvSpPr>
          <p:cNvPr id="5" name="Footer Placeholder 4">
            <a:extLst>
              <a:ext uri="{FF2B5EF4-FFF2-40B4-BE49-F238E27FC236}">
                <a16:creationId xmlns:a16="http://schemas.microsoft.com/office/drawing/2014/main" id="{3E7B89DF-6773-5CC9-C3BA-3BD73E6EC11C}"/>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5197703B-0F3D-16F0-C243-75070A97B495}"/>
              </a:ext>
            </a:extLst>
          </p:cNvPr>
          <p:cNvSpPr>
            <a:spLocks noGrp="1"/>
          </p:cNvSpPr>
          <p:nvPr>
            <p:ph type="sldNum" sz="quarter" idx="12"/>
          </p:nvPr>
        </p:nvSpPr>
        <p:spPr/>
        <p:txBody>
          <a:bodyPr/>
          <a:lstStyle>
            <a:lvl1pPr>
              <a:defRPr/>
            </a:lvl1pPr>
          </a:lstStyle>
          <a:p>
            <a:pPr>
              <a:defRPr/>
            </a:pPr>
            <a:fld id="{C0D11AD0-6FB8-4FB0-BC22-B0A594CB218E}" type="slidenum">
              <a:rPr lang="en-GB"/>
              <a:pPr>
                <a:defRPr/>
              </a:pPr>
              <a:t>‹#›</a:t>
            </a:fld>
            <a:endParaRPr lang="en-GB"/>
          </a:p>
        </p:txBody>
      </p:sp>
    </p:spTree>
    <p:extLst>
      <p:ext uri="{BB962C8B-B14F-4D97-AF65-F5344CB8AC3E}">
        <p14:creationId xmlns:p14="http://schemas.microsoft.com/office/powerpoint/2010/main" val="2065884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1D425-6E08-E14D-C971-9DF1722E598D}"/>
              </a:ext>
            </a:extLst>
          </p:cNvPr>
          <p:cNvSpPr>
            <a:spLocks noGrp="1"/>
          </p:cNvSpPr>
          <p:nvPr>
            <p:ph type="dt" sz="half" idx="10"/>
          </p:nvPr>
        </p:nvSpPr>
        <p:spPr/>
        <p:txBody>
          <a:bodyPr/>
          <a:lstStyle>
            <a:lvl1pPr>
              <a:defRPr/>
            </a:lvl1pPr>
          </a:lstStyle>
          <a:p>
            <a:pPr>
              <a:defRPr/>
            </a:pPr>
            <a:fld id="{32A5A3D3-D052-42CD-BEA7-58239E959A14}" type="datetimeFigureOut">
              <a:rPr lang="en-GB"/>
              <a:pPr>
                <a:defRPr/>
              </a:pPr>
              <a:t>23/05/2025</a:t>
            </a:fld>
            <a:endParaRPr lang="en-GB"/>
          </a:p>
        </p:txBody>
      </p:sp>
      <p:sp>
        <p:nvSpPr>
          <p:cNvPr id="5" name="Footer Placeholder 4">
            <a:extLst>
              <a:ext uri="{FF2B5EF4-FFF2-40B4-BE49-F238E27FC236}">
                <a16:creationId xmlns:a16="http://schemas.microsoft.com/office/drawing/2014/main" id="{BB141D19-4463-A8EC-5430-FE1770188FD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47431728-8241-6D64-E3AD-2A091A838C39}"/>
              </a:ext>
            </a:extLst>
          </p:cNvPr>
          <p:cNvSpPr>
            <a:spLocks noGrp="1"/>
          </p:cNvSpPr>
          <p:nvPr>
            <p:ph type="sldNum" sz="quarter" idx="12"/>
          </p:nvPr>
        </p:nvSpPr>
        <p:spPr/>
        <p:txBody>
          <a:bodyPr/>
          <a:lstStyle>
            <a:lvl1pPr>
              <a:defRPr/>
            </a:lvl1pPr>
          </a:lstStyle>
          <a:p>
            <a:fld id="{74BB97D7-001A-4B75-9BC6-C73918019261}" type="slidenum">
              <a:rPr lang="en-GB" altLang="en-US"/>
              <a:pPr/>
              <a:t>‹#›</a:t>
            </a:fld>
            <a:endParaRPr lang="en-GB" altLang="en-US"/>
          </a:p>
        </p:txBody>
      </p:sp>
    </p:spTree>
    <p:extLst>
      <p:ext uri="{BB962C8B-B14F-4D97-AF65-F5344CB8AC3E}">
        <p14:creationId xmlns:p14="http://schemas.microsoft.com/office/powerpoint/2010/main" val="407223878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D24177CD-723A-4006-8242-98BF09A51495}"/>
              </a:ext>
            </a:extLst>
          </p:cNvPr>
          <p:cNvSpPr>
            <a:spLocks noGrp="1" noChangeArrowheads="1"/>
          </p:cNvSpPr>
          <p:nvPr>
            <p:ph type="title"/>
          </p:nvPr>
        </p:nvSpPr>
        <p:spPr bwMode="auto">
          <a:xfrm>
            <a:off x="838200" y="365127"/>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E7C0E429-03C8-4F3A-BD79-39C046B4F64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EDDCF63C-EDF4-4669-89EF-06B446F1FCFA}"/>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6B032972-2C37-4E71-9A1C-3A37C679E4D9}" type="datetimeFigureOut">
              <a:rPr lang="en-GB"/>
              <a:pPr>
                <a:defRPr/>
              </a:pPr>
              <a:t>23/05/2025</a:t>
            </a:fld>
            <a:endParaRPr lang="en-GB"/>
          </a:p>
        </p:txBody>
      </p:sp>
      <p:sp>
        <p:nvSpPr>
          <p:cNvPr id="5" name="Footer Placeholder 4">
            <a:extLst>
              <a:ext uri="{FF2B5EF4-FFF2-40B4-BE49-F238E27FC236}">
                <a16:creationId xmlns:a16="http://schemas.microsoft.com/office/drawing/2014/main" id="{0D8D3C18-73A5-4F42-9CB8-DB8EE53763B7}"/>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3766A272-E708-4EB5-8001-B00B66ED6006}"/>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4C7CB5-5C17-409E-B479-32C30330CB5C}" type="slidenum">
              <a:rPr lang="en-GB"/>
              <a:pPr>
                <a:defRPr/>
              </a:pPr>
              <a:t>‹#›</a:t>
            </a:fld>
            <a:endParaRPr lang="en-GB"/>
          </a:p>
        </p:txBody>
      </p:sp>
    </p:spTree>
    <p:extLst>
      <p:ext uri="{BB962C8B-B14F-4D97-AF65-F5344CB8AC3E}">
        <p14:creationId xmlns:p14="http://schemas.microsoft.com/office/powerpoint/2010/main" val="4196793318"/>
      </p:ext>
    </p:extLst>
  </p:cSld>
  <p:clrMap bg1="lt1" tx1="dk1" bg2="lt2" tx2="dk2" accent1="accent1" accent2="accent2" accent3="accent3" accent4="accent4" accent5="accent5" accent6="accent6" hlink="hlink" folHlink="folHlink"/>
  <p:sldLayoutIdLst>
    <p:sldLayoutId id="2147483661" r:id="rId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189"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377"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566"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754"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E1108249-35B5-8CDB-B288-E7EF4E70C3E5}"/>
              </a:ext>
            </a:extLst>
          </p:cNvPr>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94F5EA16-B1D4-824E-84A8-FC35B8744C76}"/>
              </a:ext>
            </a:extLst>
          </p:cNvPr>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D13DC2F0-3A67-E9F9-82AE-E0A992E21835}"/>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AE49E936-AA9E-492C-9603-14FECB06578E}" type="datetimeFigureOut">
              <a:rPr lang="en-GB"/>
              <a:pPr>
                <a:defRPr/>
              </a:pPr>
              <a:t>23/05/2025</a:t>
            </a:fld>
            <a:endParaRPr lang="en-GB"/>
          </a:p>
        </p:txBody>
      </p:sp>
      <p:sp>
        <p:nvSpPr>
          <p:cNvPr id="5" name="Footer Placeholder 4">
            <a:extLst>
              <a:ext uri="{FF2B5EF4-FFF2-40B4-BE49-F238E27FC236}">
                <a16:creationId xmlns:a16="http://schemas.microsoft.com/office/drawing/2014/main" id="{6F024C7C-052F-B702-34CD-D6C930B84CB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GB"/>
          </a:p>
        </p:txBody>
      </p:sp>
      <p:sp>
        <p:nvSpPr>
          <p:cNvPr id="6" name="Slide Number Placeholder 5">
            <a:extLst>
              <a:ext uri="{FF2B5EF4-FFF2-40B4-BE49-F238E27FC236}">
                <a16:creationId xmlns:a16="http://schemas.microsoft.com/office/drawing/2014/main" id="{DE0337C3-6D67-37B6-E3AD-377C6DB7DF2A}"/>
              </a:ext>
            </a:extLst>
          </p:cNvPr>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A74C6D4A-F7FB-441F-867C-FC1BC6AFE5E3}" type="slidenum">
              <a:rPr lang="en-GB"/>
              <a:pPr>
                <a:defRPr/>
              </a:pPr>
              <a:t>‹#›</a:t>
            </a:fld>
            <a:endParaRPr lang="en-GB"/>
          </a:p>
        </p:txBody>
      </p:sp>
    </p:spTree>
    <p:extLst>
      <p:ext uri="{BB962C8B-B14F-4D97-AF65-F5344CB8AC3E}">
        <p14:creationId xmlns:p14="http://schemas.microsoft.com/office/powerpoint/2010/main" val="2537742005"/>
      </p:ext>
    </p:extLst>
  </p:cSld>
  <p:clrMap bg1="lt1" tx1="dk1" bg2="lt2" tx2="dk2" accent1="accent1" accent2="accent2" accent3="accent3" accent4="accent4" accent5="accent5" accent6="accent6" hlink="hlink" folHlink="folHlink"/>
  <p:sldLayoutIdLst>
    <p:sldLayoutId id="2147483663"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D0E3D86-8790-0A9F-64EF-6F86B5661526}"/>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Text Placeholder 2">
            <a:extLst>
              <a:ext uri="{FF2B5EF4-FFF2-40B4-BE49-F238E27FC236}">
                <a16:creationId xmlns:a16="http://schemas.microsoft.com/office/drawing/2014/main" id="{37A756FD-44C6-6E1E-255B-6A038F123265}"/>
              </a:ext>
            </a:extLst>
          </p:cNvPr>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4" name="Date Placeholder 3">
            <a:extLst>
              <a:ext uri="{FF2B5EF4-FFF2-40B4-BE49-F238E27FC236}">
                <a16:creationId xmlns:a16="http://schemas.microsoft.com/office/drawing/2014/main" id="{38F54249-B4A0-6F26-5C37-4EC5654C6701}"/>
              </a:ext>
            </a:extLst>
          </p:cNvPr>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C5C99D3A-88C7-4A1C-B662-037E8D9F635C}" type="datetimeFigureOut">
              <a:rPr lang="en-GB"/>
              <a:pPr>
                <a:defRPr/>
              </a:pPr>
              <a:t>23/05/2025</a:t>
            </a:fld>
            <a:endParaRPr lang="en-GB"/>
          </a:p>
        </p:txBody>
      </p:sp>
      <p:sp>
        <p:nvSpPr>
          <p:cNvPr id="5" name="Footer Placeholder 4">
            <a:extLst>
              <a:ext uri="{FF2B5EF4-FFF2-40B4-BE49-F238E27FC236}">
                <a16:creationId xmlns:a16="http://schemas.microsoft.com/office/drawing/2014/main" id="{2BEBC790-A44C-D9EC-CF85-38743A318970}"/>
              </a:ext>
            </a:extLst>
          </p:cNvPr>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a:extLst>
              <a:ext uri="{FF2B5EF4-FFF2-40B4-BE49-F238E27FC236}">
                <a16:creationId xmlns:a16="http://schemas.microsoft.com/office/drawing/2014/main" id="{FCEF57D3-F197-10CC-09E8-E2684ABFCD2B}"/>
              </a:ext>
            </a:extLst>
          </p:cNvPr>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E40908D-9838-4F3A-B12E-6EE5D02BD264}" type="slidenum">
              <a:rPr lang="en-GB" altLang="en-US"/>
              <a:pPr/>
              <a:t>‹#›</a:t>
            </a:fld>
            <a:endParaRPr lang="en-GB" altLang="en-US"/>
          </a:p>
        </p:txBody>
      </p:sp>
    </p:spTree>
    <p:extLst>
      <p:ext uri="{BB962C8B-B14F-4D97-AF65-F5344CB8AC3E}">
        <p14:creationId xmlns:p14="http://schemas.microsoft.com/office/powerpoint/2010/main" val="2294358213"/>
      </p:ext>
    </p:extLst>
  </p:cSld>
  <p:clrMap bg1="lt1" tx1="dk1" bg2="lt2" tx2="dk2" accent1="accent1" accent2="accent2" accent3="accent3" accent4="accent4" accent5="accent5" accent6="accent6" hlink="hlink" folHlink="folHlink"/>
  <p:sldLayoutIdLst>
    <p:sldLayoutId id="2147483665" r:id="rId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rlss.org.uk/Pages/Category/drowning-prevention-week-campaign" TargetMode="External"/><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mpsweb.co.uk/"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s://youtu.be/zwzB7So7jSM" TargetMode="External"/><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694827" y="835044"/>
            <a:ext cx="10499353" cy="858040"/>
          </a:xfrm>
        </p:spPr>
        <p:txBody>
          <a:bodyPr vert="horz" wrap="square" lIns="91440" tIns="45720" rIns="91440" bIns="45720" numCol="1" rtlCol="0" anchor="b" anchorCtr="0" compatLnSpc="1">
            <a:prstTxWarp prst="textNoShape">
              <a:avLst/>
            </a:prstTxWarp>
            <a:noAutofit/>
          </a:bodyPr>
          <a:lstStyle/>
          <a:p>
            <a:r>
              <a:rPr lang="en-US" sz="7200" b="1" dirty="0">
                <a:latin typeface="+mn-lt"/>
              </a:rPr>
              <a:t>Water Safety </a:t>
            </a:r>
            <a:endParaRPr lang="en-US" sz="2800" b="1" dirty="0">
              <a:latin typeface="+mn-lt"/>
            </a:endParaRP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Picture 3">
            <a:extLst>
              <a:ext uri="{FF2B5EF4-FFF2-40B4-BE49-F238E27FC236}">
                <a16:creationId xmlns:a16="http://schemas.microsoft.com/office/drawing/2014/main" id="{ACB0911E-0842-4CAB-E8B7-37ABC660D08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808390" y="2783286"/>
            <a:ext cx="2743530" cy="3605784"/>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a:extLst>
              <a:ext uri="{FF2B5EF4-FFF2-40B4-BE49-F238E27FC236}">
                <a16:creationId xmlns:a16="http://schemas.microsoft.com/office/drawing/2014/main" id="{65FDDB98-CBFD-D2A1-966B-BC195A70E9A5}"/>
              </a:ext>
            </a:extLst>
          </p:cNvPr>
          <p:cNvSpPr txBox="1"/>
          <p:nvPr/>
        </p:nvSpPr>
        <p:spPr>
          <a:xfrm>
            <a:off x="694827" y="3736933"/>
            <a:ext cx="4836839" cy="1077218"/>
          </a:xfrm>
          <a:prstGeom prst="rect">
            <a:avLst/>
          </a:prstGeom>
          <a:noFill/>
        </p:spPr>
        <p:txBody>
          <a:bodyPr wrap="square" rtlCol="0">
            <a:spAutoFit/>
          </a:bodyPr>
          <a:lstStyle/>
          <a:p>
            <a:pPr algn="ctr"/>
            <a:r>
              <a:rPr lang="en-US" sz="3200" b="1" dirty="0"/>
              <a:t>Drowning Prevention Week </a:t>
            </a:r>
            <a:r>
              <a:rPr lang="en-US" sz="3200" dirty="0"/>
              <a:t>14th – 21st June 2025</a:t>
            </a:r>
            <a:endParaRPr lang="en-GB" sz="3200" dirty="0"/>
          </a:p>
        </p:txBody>
      </p:sp>
    </p:spTree>
    <p:extLst>
      <p:ext uri="{BB962C8B-B14F-4D97-AF65-F5344CB8AC3E}">
        <p14:creationId xmlns:p14="http://schemas.microsoft.com/office/powerpoint/2010/main" val="41184140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1D3F4B0-9371-047D-5B95-4886DD39D5C4}"/>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E71557E-6FED-7202-F0E2-4AFC6BBABD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20BFC5B-ED48-8A44-8EDF-8B6A8E77B4A8}"/>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1AF039C2-6491-95D8-0F9A-A6693F822C4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9D4C2B3-BEE2-E382-ABB9-2E7FDBFE4EB9}"/>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733E884-9A26-20A9-D5B7-0DFDC6A8207E}"/>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8CC31565-3EF2-8E73-26C2-89B2C51BFF46}"/>
              </a:ext>
            </a:extLst>
          </p:cNvPr>
          <p:cNvSpPr txBox="1"/>
          <p:nvPr/>
        </p:nvSpPr>
        <p:spPr>
          <a:xfrm>
            <a:off x="526774" y="2313432"/>
            <a:ext cx="5149750" cy="4708981"/>
          </a:xfrm>
          <a:prstGeom prst="rect">
            <a:avLst/>
          </a:prstGeom>
          <a:noFill/>
        </p:spPr>
        <p:txBody>
          <a:bodyPr wrap="square" rtlCol="0">
            <a:spAutoFit/>
          </a:bodyPr>
          <a:lstStyle/>
          <a:p>
            <a:r>
              <a:rPr lang="en-GB" sz="4800" b="1" dirty="0"/>
              <a:t>Which months do most accidental drownings happen in?</a:t>
            </a:r>
          </a:p>
          <a:p>
            <a:endParaRPr lang="en-GB" dirty="0"/>
          </a:p>
          <a:p>
            <a:endParaRPr lang="en-GB" dirty="0"/>
          </a:p>
          <a:p>
            <a:br>
              <a:rPr lang="en-GB" dirty="0"/>
            </a:br>
            <a:endParaRPr lang="en-GB" dirty="0"/>
          </a:p>
          <a:p>
            <a:endParaRPr lang="en-GB" dirty="0"/>
          </a:p>
          <a:p>
            <a:endParaRPr lang="en-GB" dirty="0"/>
          </a:p>
        </p:txBody>
      </p:sp>
      <p:sp>
        <p:nvSpPr>
          <p:cNvPr id="6" name="TextBox 5">
            <a:extLst>
              <a:ext uri="{FF2B5EF4-FFF2-40B4-BE49-F238E27FC236}">
                <a16:creationId xmlns:a16="http://schemas.microsoft.com/office/drawing/2014/main" id="{AA184D31-17F0-7247-96B8-80198BB3C6C9}"/>
              </a:ext>
            </a:extLst>
          </p:cNvPr>
          <p:cNvSpPr txBox="1"/>
          <p:nvPr/>
        </p:nvSpPr>
        <p:spPr>
          <a:xfrm>
            <a:off x="7767872" y="2313432"/>
            <a:ext cx="3575309" cy="2585323"/>
          </a:xfrm>
          <a:prstGeom prst="rect">
            <a:avLst/>
          </a:prstGeom>
          <a:noFill/>
        </p:spPr>
        <p:txBody>
          <a:bodyPr wrap="square" rtlCol="0">
            <a:spAutoFit/>
          </a:bodyPr>
          <a:lstStyle/>
          <a:p>
            <a:r>
              <a:rPr lang="en-GB" sz="5400" dirty="0"/>
              <a:t>Between May and August</a:t>
            </a:r>
          </a:p>
        </p:txBody>
      </p:sp>
    </p:spTree>
    <p:extLst>
      <p:ext uri="{BB962C8B-B14F-4D97-AF65-F5344CB8AC3E}">
        <p14:creationId xmlns:p14="http://schemas.microsoft.com/office/powerpoint/2010/main" val="5322222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E81E85-7ADD-8CFE-2F11-8AE922FA73D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670C2A7-3456-A9DD-8D75-EAAA1664E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7801207C-DF2E-A934-BFF3-A8261A20BD8D}"/>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25E0CAE7-F1AF-0799-2A14-D425EF47E423}"/>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78D3CF4-6CC7-5E4A-10F9-87BE8789468A}"/>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0FC3A222-F86C-B54F-9BCA-E3999C9CF3E6}"/>
              </a:ext>
            </a:extLst>
          </p:cNvPr>
          <p:cNvSpPr txBox="1">
            <a:spLocks noChangeArrowheads="1"/>
          </p:cNvSpPr>
          <p:nvPr/>
        </p:nvSpPr>
        <p:spPr bwMode="auto">
          <a:xfrm>
            <a:off x="818861" y="1926922"/>
            <a:ext cx="4398312"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r>
              <a:rPr lang="en-GB" sz="4800" b="1" dirty="0"/>
              <a:t>How can you make sure you stay safe in water?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8A909095-879B-D3BD-B707-44DC1F378C9A}"/>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676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BA8E0E7-612D-7A5E-0AC9-6E309262B287}"/>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B2EDFE8-B382-EFAB-45E8-5ACE4147C4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5109EBB-18DA-DE17-C7D6-D9BB3E93159C}"/>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01192D35-AD68-EE6F-0A86-8CF33CDF99C8}"/>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AB88BD2-C666-A939-D898-6A1B9868AB0A}"/>
              </a:ext>
            </a:extLst>
          </p:cNvPr>
          <p:cNvPicPr>
            <a:picLocks noChangeAspect="1"/>
          </p:cNvPicPr>
          <p:nvPr/>
        </p:nvPicPr>
        <p:blipFill>
          <a:blip r:embed="rId2"/>
          <a:stretch>
            <a:fillRect/>
          </a:stretch>
        </p:blipFill>
        <p:spPr>
          <a:xfrm>
            <a:off x="214173" y="5586241"/>
            <a:ext cx="777658" cy="1027328"/>
          </a:xfrm>
          <a:prstGeom prst="rect">
            <a:avLst/>
          </a:prstGeom>
        </p:spPr>
      </p:pic>
      <p:sp>
        <p:nvSpPr>
          <p:cNvPr id="7" name="TextBox 6">
            <a:extLst>
              <a:ext uri="{FF2B5EF4-FFF2-40B4-BE49-F238E27FC236}">
                <a16:creationId xmlns:a16="http://schemas.microsoft.com/office/drawing/2014/main" id="{DF6B12A7-DA89-779B-3D9F-C3CBF27E87FA}"/>
              </a:ext>
            </a:extLst>
          </p:cNvPr>
          <p:cNvSpPr txBox="1">
            <a:spLocks noChangeArrowheads="1"/>
          </p:cNvSpPr>
          <p:nvPr/>
        </p:nvSpPr>
        <p:spPr bwMode="auto">
          <a:xfrm>
            <a:off x="818861" y="1926922"/>
            <a:ext cx="4398312"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indent="0">
              <a:defRPr/>
            </a:pPr>
            <a:br>
              <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rPr>
            </a:br>
            <a:r>
              <a:rPr lang="en-GB" sz="4800" b="1" dirty="0"/>
              <a:t>How can you make sure you stay safe in water?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altLang="en-US" sz="1800" b="0" i="0" u="none" strike="noStrike" kern="0" cap="none" spc="0" normalizeH="0" baseline="0" noProof="0" dirty="0">
              <a:ln>
                <a:noFill/>
              </a:ln>
              <a:solidFill>
                <a:prstClr val="black"/>
              </a:solidFill>
              <a:effectLst/>
              <a:uLnTx/>
              <a:uFillTx/>
              <a:latin typeface="Calibri" panose="020F0502020204030204" pitchFamily="34" charset="0"/>
              <a:ea typeface="+mn-ea"/>
              <a:cs typeface="+mn-cs"/>
            </a:endParaRPr>
          </a:p>
        </p:txBody>
      </p:sp>
      <p:sp>
        <p:nvSpPr>
          <p:cNvPr id="8" name="TextBox 7">
            <a:extLst>
              <a:ext uri="{FF2B5EF4-FFF2-40B4-BE49-F238E27FC236}">
                <a16:creationId xmlns:a16="http://schemas.microsoft.com/office/drawing/2014/main" id="{BE92D710-F4CA-38CD-0657-F13A9B06A465}"/>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7D3B50C7-FD65-6962-E73E-1ACE12B16169}"/>
              </a:ext>
            </a:extLst>
          </p:cNvPr>
          <p:cNvSpPr txBox="1"/>
          <p:nvPr/>
        </p:nvSpPr>
        <p:spPr>
          <a:xfrm>
            <a:off x="5567881" y="1926922"/>
            <a:ext cx="5506911" cy="4616648"/>
          </a:xfrm>
          <a:prstGeom prst="rect">
            <a:avLst/>
          </a:prstGeom>
          <a:noFill/>
        </p:spPr>
        <p:txBody>
          <a:bodyPr wrap="square" rtlCol="0">
            <a:spAutoFit/>
          </a:bodyPr>
          <a:lstStyle/>
          <a:p>
            <a:endParaRPr lang="en-GB" dirty="0"/>
          </a:p>
          <a:p>
            <a:r>
              <a:rPr lang="en-GB" sz="2400" dirty="0"/>
              <a:t>Only swim where there is a qualified lifeguard or responsible person to keep a look out for you.</a:t>
            </a:r>
          </a:p>
          <a:p>
            <a:br>
              <a:rPr lang="en-GB" sz="2400" dirty="0"/>
            </a:br>
            <a:r>
              <a:rPr lang="en-GB" sz="2400" dirty="0"/>
              <a:t>Beware of swimming in rivers, lakes, canals or gravel pits. It can be cold and cause cold water shock. You also don’t know what is lying underneath the water which can make it very dangerous to swim there and you can easily get out of your depth.</a:t>
            </a:r>
          </a:p>
          <a:p>
            <a:pPr marL="342900" indent="-342900">
              <a:buFont typeface="+mj-lt"/>
              <a:buAutoNum type="arabicPeriod"/>
            </a:pPr>
            <a:endParaRPr lang="en-GB" dirty="0"/>
          </a:p>
          <a:p>
            <a:endParaRPr lang="en-GB" dirty="0"/>
          </a:p>
        </p:txBody>
      </p:sp>
    </p:spTree>
    <p:extLst>
      <p:ext uri="{BB962C8B-B14F-4D97-AF65-F5344CB8AC3E}">
        <p14:creationId xmlns:p14="http://schemas.microsoft.com/office/powerpoint/2010/main" val="1551122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231" name="Rectangle 9233">
            <a:extLst>
              <a:ext uri="{FF2B5EF4-FFF2-40B4-BE49-F238E27FC236}">
                <a16:creationId xmlns:a16="http://schemas.microsoft.com/office/drawing/2014/main" id="{02E612C7-B066-4023-9D0A-7C54D1E33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218" name="Title 1">
            <a:extLst>
              <a:ext uri="{FF2B5EF4-FFF2-40B4-BE49-F238E27FC236}">
                <a16:creationId xmlns:a16="http://schemas.microsoft.com/office/drawing/2014/main" id="{AC60AAF8-F40F-2919-F495-A5A61807C1AD}"/>
              </a:ext>
            </a:extLst>
          </p:cNvPr>
          <p:cNvSpPr>
            <a:spLocks noGrp="1" noChangeArrowheads="1"/>
          </p:cNvSpPr>
          <p:nvPr>
            <p:ph type="title"/>
          </p:nvPr>
        </p:nvSpPr>
        <p:spPr>
          <a:xfrm>
            <a:off x="1359619" y="393590"/>
            <a:ext cx="4094922" cy="2135576"/>
          </a:xfrm>
        </p:spPr>
        <p:txBody>
          <a:bodyPr anchor="b">
            <a:normAutofit/>
          </a:bodyPr>
          <a:lstStyle/>
          <a:p>
            <a:r>
              <a:rPr lang="en-GB" altLang="en-US" sz="5400" dirty="0">
                <a:solidFill>
                  <a:schemeClr val="tx1">
                    <a:lumMod val="85000"/>
                    <a:lumOff val="15000"/>
                  </a:schemeClr>
                </a:solidFill>
              </a:rPr>
              <a:t>Did you know?</a:t>
            </a:r>
          </a:p>
        </p:txBody>
      </p:sp>
      <p:sp>
        <p:nvSpPr>
          <p:cNvPr id="3" name="Content Placeholder 2">
            <a:extLst>
              <a:ext uri="{FF2B5EF4-FFF2-40B4-BE49-F238E27FC236}">
                <a16:creationId xmlns:a16="http://schemas.microsoft.com/office/drawing/2014/main" id="{979FD08E-1CE0-6B9B-C430-929CBE306562}"/>
              </a:ext>
            </a:extLst>
          </p:cNvPr>
          <p:cNvSpPr>
            <a:spLocks noGrp="1" noChangeArrowheads="1"/>
          </p:cNvSpPr>
          <p:nvPr>
            <p:ph idx="1"/>
          </p:nvPr>
        </p:nvSpPr>
        <p:spPr>
          <a:xfrm>
            <a:off x="306431" y="2922756"/>
            <a:ext cx="5707522" cy="2931510"/>
          </a:xfrm>
        </p:spPr>
        <p:txBody>
          <a:bodyPr>
            <a:noAutofit/>
          </a:bodyPr>
          <a:lstStyle/>
          <a:p>
            <a:pPr>
              <a:lnSpc>
                <a:spcPct val="90000"/>
              </a:lnSpc>
            </a:pPr>
            <a:r>
              <a:rPr lang="en-GB" dirty="0"/>
              <a:t>Drowning is the third highest cause of accidental death of children in the UK.</a:t>
            </a:r>
            <a:endParaRPr lang="en-GB" altLang="en-US" sz="2400" dirty="0">
              <a:solidFill>
                <a:schemeClr val="tx1">
                  <a:lumMod val="85000"/>
                  <a:lumOff val="15000"/>
                </a:schemeClr>
              </a:solidFill>
            </a:endParaRPr>
          </a:p>
        </p:txBody>
      </p:sp>
      <p:sp>
        <p:nvSpPr>
          <p:cNvPr id="9232" name="Freeform: Shape 9235">
            <a:extLst>
              <a:ext uri="{FF2B5EF4-FFF2-40B4-BE49-F238E27FC236}">
                <a16:creationId xmlns:a16="http://schemas.microsoft.com/office/drawing/2014/main" id="{34CFA7DE-DC24-4883-9E7E-8383057551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2472664" cy="6858000"/>
          </a:xfrm>
          <a:custGeom>
            <a:avLst/>
            <a:gdLst>
              <a:gd name="connsiteX0" fmla="*/ 1056708 w 2472664"/>
              <a:gd name="connsiteY0" fmla="*/ 0 h 6858000"/>
              <a:gd name="connsiteX1" fmla="*/ 2472664 w 2472664"/>
              <a:gd name="connsiteY1" fmla="*/ 0 h 6858000"/>
              <a:gd name="connsiteX2" fmla="*/ 2400427 w 2472664"/>
              <a:gd name="connsiteY2" fmla="*/ 75768 h 6858000"/>
              <a:gd name="connsiteX3" fmla="*/ 1104861 w 2472664"/>
              <a:gd name="connsiteY3" fmla="*/ 3429000 h 6858000"/>
              <a:gd name="connsiteX4" fmla="*/ 2400427 w 2472664"/>
              <a:gd name="connsiteY4" fmla="*/ 6782233 h 6858000"/>
              <a:gd name="connsiteX5" fmla="*/ 2472664 w 2472664"/>
              <a:gd name="connsiteY5" fmla="*/ 6858000 h 6858000"/>
              <a:gd name="connsiteX6" fmla="*/ 1056708 w 2472664"/>
              <a:gd name="connsiteY6" fmla="*/ 6858000 h 6858000"/>
              <a:gd name="connsiteX7" fmla="*/ 1040416 w 2472664"/>
              <a:gd name="connsiteY7" fmla="*/ 6835090 h 6858000"/>
              <a:gd name="connsiteX8" fmla="*/ 0 w 2472664"/>
              <a:gd name="connsiteY8" fmla="*/ 3429000 h 6858000"/>
              <a:gd name="connsiteX9" fmla="*/ 1040416 w 2472664"/>
              <a:gd name="connsiteY9" fmla="*/ 2291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72664" h="6858000">
                <a:moveTo>
                  <a:pt x="1056708" y="0"/>
                </a:moveTo>
                <a:lnTo>
                  <a:pt x="2472664" y="0"/>
                </a:lnTo>
                <a:lnTo>
                  <a:pt x="2400427" y="75768"/>
                </a:lnTo>
                <a:cubicBezTo>
                  <a:pt x="1595469" y="961418"/>
                  <a:pt x="1104861" y="2137915"/>
                  <a:pt x="1104861" y="3429000"/>
                </a:cubicBezTo>
                <a:cubicBezTo>
                  <a:pt x="1104861" y="4720086"/>
                  <a:pt x="1595469" y="5896583"/>
                  <a:pt x="2400427" y="6782233"/>
                </a:cubicBezTo>
                <a:lnTo>
                  <a:pt x="2472664" y="6858000"/>
                </a:lnTo>
                <a:lnTo>
                  <a:pt x="1056708" y="6858000"/>
                </a:lnTo>
                <a:lnTo>
                  <a:pt x="1040416" y="6835090"/>
                </a:lnTo>
                <a:cubicBezTo>
                  <a:pt x="383551" y="5862802"/>
                  <a:pt x="0" y="4690693"/>
                  <a:pt x="0" y="3429000"/>
                </a:cubicBezTo>
                <a:cubicBezTo>
                  <a:pt x="0" y="2167308"/>
                  <a:pt x="383551" y="995199"/>
                  <a:pt x="1040416" y="22911"/>
                </a:cubicBezTo>
                <a:close/>
              </a:path>
            </a:pathLst>
          </a:custGeom>
          <a:solidFill>
            <a:schemeClr val="accent6">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7DD42B2C-25FD-FE40-4F4D-B99127CD0E7C}"/>
              </a:ext>
            </a:extLst>
          </p:cNvPr>
          <p:cNvPicPr>
            <a:picLocks noChangeAspect="1"/>
          </p:cNvPicPr>
          <p:nvPr/>
        </p:nvPicPr>
        <p:blipFill>
          <a:blip r:embed="rId2"/>
          <a:stretch>
            <a:fillRect/>
          </a:stretch>
        </p:blipFill>
        <p:spPr>
          <a:xfrm>
            <a:off x="7934597" y="1029385"/>
            <a:ext cx="3426249" cy="4529721"/>
          </a:xfrm>
          <a:prstGeom prst="rect">
            <a:avLst/>
          </a:prstGeom>
        </p:spPr>
      </p:pic>
    </p:spTree>
    <p:extLst>
      <p:ext uri="{BB962C8B-B14F-4D97-AF65-F5344CB8AC3E}">
        <p14:creationId xmlns:p14="http://schemas.microsoft.com/office/powerpoint/2010/main" val="81516950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7" name="TextBox 8">
            <a:extLst>
              <a:ext uri="{FF2B5EF4-FFF2-40B4-BE49-F238E27FC236}">
                <a16:creationId xmlns:a16="http://schemas.microsoft.com/office/drawing/2014/main" id="{7C82C685-AF51-1C17-D2B9-083CFDB46982}"/>
              </a:ext>
            </a:extLst>
          </p:cNvPr>
          <p:cNvSpPr txBox="1">
            <a:spLocks noChangeArrowheads="1"/>
          </p:cNvSpPr>
          <p:nvPr/>
        </p:nvSpPr>
        <p:spPr bwMode="auto">
          <a:xfrm>
            <a:off x="2279650" y="404814"/>
            <a:ext cx="7488238" cy="84023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0" lang="en-GB" altLang="en-US" sz="5400" b="0" i="0" u="none" strike="noStrike" kern="1200" cap="none" spc="0" normalizeH="0" baseline="0" noProof="0" dirty="0">
                <a:ln>
                  <a:noFill/>
                </a:ln>
                <a:solidFill>
                  <a:prstClr val="black"/>
                </a:solidFill>
                <a:effectLst/>
                <a:uLnTx/>
                <a:uFillTx/>
                <a:latin typeface="Calibri"/>
                <a:ea typeface="+mn-ea"/>
                <a:cs typeface="+mn-cs"/>
              </a:rPr>
              <a:t>Your mission</a:t>
            </a:r>
          </a:p>
        </p:txBody>
      </p:sp>
      <p:pic>
        <p:nvPicPr>
          <p:cNvPr id="8198" name="Picture 6">
            <a:extLst>
              <a:ext uri="{FF2B5EF4-FFF2-40B4-BE49-F238E27FC236}">
                <a16:creationId xmlns:a16="http://schemas.microsoft.com/office/drawing/2014/main" id="{6CE1BDEB-7F36-4307-D308-AE42C6B5E68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866017" y="5366107"/>
            <a:ext cx="1089025" cy="143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ontent Placeholder 5">
            <a:extLst>
              <a:ext uri="{FF2B5EF4-FFF2-40B4-BE49-F238E27FC236}">
                <a16:creationId xmlns:a16="http://schemas.microsoft.com/office/drawing/2014/main" id="{90E54D32-A6F0-A1BC-7228-6246BA7F7EB8}"/>
              </a:ext>
            </a:extLst>
          </p:cNvPr>
          <p:cNvSpPr>
            <a:spLocks noGrp="1"/>
          </p:cNvSpPr>
          <p:nvPr>
            <p:ph idx="1"/>
          </p:nvPr>
        </p:nvSpPr>
        <p:spPr>
          <a:xfrm>
            <a:off x="609600" y="2084833"/>
            <a:ext cx="10972800" cy="4525963"/>
          </a:xfrm>
        </p:spPr>
        <p:txBody>
          <a:bodyPr/>
          <a:lstStyle/>
          <a:p>
            <a:r>
              <a:rPr lang="en-GB" sz="2400" dirty="0"/>
              <a:t>Your mission is to make sure that your friends and family are aware of the dangers of swimming in places without a lifeguard. </a:t>
            </a:r>
          </a:p>
          <a:p>
            <a:endParaRPr lang="en-GB" sz="2400" dirty="0"/>
          </a:p>
          <a:p>
            <a:r>
              <a:rPr lang="en-GB" sz="2400" dirty="0"/>
              <a:t>Ask your teacher to download some resources from the </a:t>
            </a:r>
            <a:r>
              <a:rPr lang="en-GB" sz="2400" dirty="0">
                <a:hlinkClick r:id="rId3"/>
              </a:rPr>
              <a:t>Royal Life Saving Society </a:t>
            </a:r>
            <a:r>
              <a:rPr lang="en-GB" sz="2400" dirty="0"/>
              <a:t>to help you with your message.</a:t>
            </a:r>
          </a:p>
          <a:p>
            <a:endParaRPr lang="en-GB" sz="2400" dirty="0"/>
          </a:p>
          <a:p>
            <a:pPr marL="0" indent="0">
              <a:buNone/>
            </a:pPr>
            <a:endParaRPr lang="en-GB" sz="2400" dirty="0"/>
          </a:p>
        </p:txBody>
      </p:sp>
    </p:spTree>
    <p:extLst>
      <p:ext uri="{BB962C8B-B14F-4D97-AF65-F5344CB8AC3E}">
        <p14:creationId xmlns:p14="http://schemas.microsoft.com/office/powerpoint/2010/main" val="3726732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0" y="331787"/>
            <a:ext cx="9974757" cy="1446550"/>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It’s drowning prevention week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June 14</a:t>
            </a:r>
            <a:r>
              <a:rPr kumimoji="0" lang="en-GB" altLang="en-US" sz="4400" b="1" i="0" u="none" strike="noStrike" kern="1200" cap="none" spc="0" normalizeH="0" baseline="30000" noProof="0" dirty="0">
                <a:ln>
                  <a:noFill/>
                </a:ln>
                <a:solidFill>
                  <a:prstClr val="black"/>
                </a:solidFill>
                <a:effectLst/>
                <a:uLnTx/>
                <a:uFillTx/>
                <a:latin typeface="Calibri"/>
                <a:ea typeface="+mn-ea"/>
                <a:cs typeface="+mn-cs"/>
              </a:rPr>
              <a:t>th</a:t>
            </a: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 – </a:t>
            </a:r>
            <a:r>
              <a:rPr lang="en-GB" altLang="en-US" sz="4400" b="1" dirty="0">
                <a:solidFill>
                  <a:prstClr val="black"/>
                </a:solidFill>
                <a:latin typeface="Calibri"/>
              </a:rPr>
              <a:t>21</a:t>
            </a:r>
            <a:r>
              <a:rPr lang="en-GB" altLang="en-US" sz="4400" b="1" baseline="30000" dirty="0">
                <a:solidFill>
                  <a:prstClr val="black"/>
                </a:solidFill>
                <a:latin typeface="Calibri"/>
              </a:rPr>
              <a:t>st</a:t>
            </a:r>
            <a:r>
              <a:rPr lang="en-GB" altLang="en-US" sz="4400" b="1" dirty="0">
                <a:solidFill>
                  <a:prstClr val="black"/>
                </a:solidFill>
                <a:latin typeface="Calibri"/>
              </a:rPr>
              <a:t> </a:t>
            </a: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2025</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pic>
        <p:nvPicPr>
          <p:cNvPr id="6" name="Picture 5" descr="A picture containing text, logo, font, screenshot&#10;&#10;Description automatically generated">
            <a:extLst>
              <a:ext uri="{FF2B5EF4-FFF2-40B4-BE49-F238E27FC236}">
                <a16:creationId xmlns:a16="http://schemas.microsoft.com/office/drawing/2014/main" id="{3C4ADF93-6060-B505-3DBB-6B443382C9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56410" y="1947086"/>
            <a:ext cx="4435425" cy="4435425"/>
          </a:xfrm>
          <a:prstGeom prst="rect">
            <a:avLst/>
          </a:prstGeom>
        </p:spPr>
      </p:pic>
      <p:sp>
        <p:nvSpPr>
          <p:cNvPr id="7" name="TextBox 6">
            <a:extLst>
              <a:ext uri="{FF2B5EF4-FFF2-40B4-BE49-F238E27FC236}">
                <a16:creationId xmlns:a16="http://schemas.microsoft.com/office/drawing/2014/main" id="{D2F9AE3A-EB51-660C-EB4C-A4B5CFBA4E93}"/>
              </a:ext>
            </a:extLst>
          </p:cNvPr>
          <p:cNvSpPr txBox="1"/>
          <p:nvPr/>
        </p:nvSpPr>
        <p:spPr>
          <a:xfrm>
            <a:off x="6630744" y="2118943"/>
            <a:ext cx="4487646" cy="1295868"/>
          </a:xfrm>
          <a:prstGeom prst="rect">
            <a:avLst/>
          </a:prstGeom>
          <a:noFill/>
        </p:spPr>
        <p:txBody>
          <a:bodyPr wrap="square" rtlCol="0">
            <a:spAutoFit/>
          </a:bodyPr>
          <a:lstStyle/>
          <a:p>
            <a:pPr>
              <a:lnSpc>
                <a:spcPct val="150000"/>
              </a:lnSpc>
            </a:pPr>
            <a:r>
              <a:rPr lang="en-GB" dirty="0"/>
              <a:t>Help I.M.P.S. to pass on the water safety message and prevent accidental drownings this summer.</a:t>
            </a:r>
          </a:p>
        </p:txBody>
      </p:sp>
      <p:sp>
        <p:nvSpPr>
          <p:cNvPr id="8" name="TextBox 7">
            <a:extLst>
              <a:ext uri="{FF2B5EF4-FFF2-40B4-BE49-F238E27FC236}">
                <a16:creationId xmlns:a16="http://schemas.microsoft.com/office/drawing/2014/main" id="{F0CD5C7A-5CAA-831A-4083-8E857ADB490F}"/>
              </a:ext>
            </a:extLst>
          </p:cNvPr>
          <p:cNvSpPr txBox="1"/>
          <p:nvPr/>
        </p:nvSpPr>
        <p:spPr>
          <a:xfrm>
            <a:off x="6637266" y="4043093"/>
            <a:ext cx="4474602" cy="1295868"/>
          </a:xfrm>
          <a:prstGeom prst="rect">
            <a:avLst/>
          </a:prstGeom>
          <a:noFill/>
        </p:spPr>
        <p:txBody>
          <a:bodyPr wrap="square" rtlCol="0">
            <a:spAutoFit/>
          </a:bodyPr>
          <a:lstStyle/>
          <a:p>
            <a:pPr>
              <a:lnSpc>
                <a:spcPct val="150000"/>
              </a:lnSpc>
            </a:pPr>
            <a:r>
              <a:rPr lang="en-GB" dirty="0"/>
              <a:t>Remember to keep yourself safe even if your friends think it is a good idea to play unsupervised near dangerous water.</a:t>
            </a:r>
          </a:p>
        </p:txBody>
      </p:sp>
    </p:spTree>
    <p:extLst>
      <p:ext uri="{BB962C8B-B14F-4D97-AF65-F5344CB8AC3E}">
        <p14:creationId xmlns:p14="http://schemas.microsoft.com/office/powerpoint/2010/main" val="4066007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21" name="Picture 5">
            <a:extLst>
              <a:ext uri="{FF2B5EF4-FFF2-40B4-BE49-F238E27FC236}">
                <a16:creationId xmlns:a16="http://schemas.microsoft.com/office/drawing/2014/main" id="{2F81D88E-A574-4BF4-0C83-6185793B1B3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131434" y="5541463"/>
            <a:ext cx="815975" cy="1076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8">
            <a:extLst>
              <a:ext uri="{FF2B5EF4-FFF2-40B4-BE49-F238E27FC236}">
                <a16:creationId xmlns:a16="http://schemas.microsoft.com/office/drawing/2014/main" id="{5617D413-ADD2-2CB0-E7A8-0C653088BA37}"/>
              </a:ext>
            </a:extLst>
          </p:cNvPr>
          <p:cNvSpPr txBox="1">
            <a:spLocks noChangeArrowheads="1"/>
          </p:cNvSpPr>
          <p:nvPr/>
        </p:nvSpPr>
        <p:spPr bwMode="auto">
          <a:xfrm>
            <a:off x="1656411" y="331787"/>
            <a:ext cx="7488238" cy="769937"/>
          </a:xfrm>
          <a:prstGeom prst="rect">
            <a:avLst/>
          </a:prstGeom>
          <a:solidFill>
            <a:srgbClr val="FF993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dirty="0">
                <a:ln>
                  <a:noFill/>
                </a:ln>
                <a:solidFill>
                  <a:prstClr val="black"/>
                </a:solidFill>
                <a:effectLst/>
                <a:uLnTx/>
                <a:uFillTx/>
                <a:latin typeface="Calibri"/>
                <a:ea typeface="+mn-ea"/>
                <a:cs typeface="+mn-cs"/>
              </a:rPr>
              <a:t>Mission ideas</a:t>
            </a:r>
          </a:p>
        </p:txBody>
      </p:sp>
      <p:sp>
        <p:nvSpPr>
          <p:cNvPr id="5" name="Content Placeholder 4">
            <a:extLst>
              <a:ext uri="{FF2B5EF4-FFF2-40B4-BE49-F238E27FC236}">
                <a16:creationId xmlns:a16="http://schemas.microsoft.com/office/drawing/2014/main" id="{0BF78F7C-F984-0007-4BF7-2C823401386A}"/>
              </a:ext>
            </a:extLst>
          </p:cNvPr>
          <p:cNvSpPr txBox="1">
            <a:spLocks noGrp="1"/>
          </p:cNvSpPr>
          <p:nvPr>
            <p:ph idx="1"/>
          </p:nvPr>
        </p:nvSpPr>
        <p:spPr>
          <a:xfrm>
            <a:off x="726012" y="2246153"/>
            <a:ext cx="10972800" cy="1077218"/>
          </a:xfrm>
          <a:prstGeom prst="rect">
            <a:avLst/>
          </a:prstGeom>
          <a:noFill/>
        </p:spPr>
        <p:txBody>
          <a:bodyPr wrap="square">
            <a:spAutoFit/>
          </a:bodyPr>
          <a:lstStyle/>
          <a:p>
            <a:pPr fontAlgn="auto">
              <a:spcBef>
                <a:spcPts val="0"/>
              </a:spcBef>
              <a:spcAft>
                <a:spcPts val="0"/>
              </a:spcAft>
              <a:defRPr/>
            </a:pPr>
            <a:endParaRPr lang="en-GB" dirty="0">
              <a:latin typeface="+mn-lt"/>
              <a:cs typeface="+mn-cs"/>
            </a:endParaRPr>
          </a:p>
          <a:p>
            <a:pPr fontAlgn="auto">
              <a:spcBef>
                <a:spcPts val="0"/>
              </a:spcBef>
              <a:spcAft>
                <a:spcPts val="0"/>
              </a:spcAft>
              <a:defRPr/>
            </a:pPr>
            <a:endParaRPr lang="en-GB" dirty="0">
              <a:latin typeface="+mn-lt"/>
              <a:cs typeface="+mn-cs"/>
            </a:endParaRPr>
          </a:p>
        </p:txBody>
      </p:sp>
      <p:sp>
        <p:nvSpPr>
          <p:cNvPr id="2" name="TextBox 1">
            <a:extLst>
              <a:ext uri="{FF2B5EF4-FFF2-40B4-BE49-F238E27FC236}">
                <a16:creationId xmlns:a16="http://schemas.microsoft.com/office/drawing/2014/main" id="{32E52BBF-3E67-F611-588E-139097C52209}"/>
              </a:ext>
            </a:extLst>
          </p:cNvPr>
          <p:cNvSpPr txBox="1"/>
          <p:nvPr/>
        </p:nvSpPr>
        <p:spPr>
          <a:xfrm>
            <a:off x="1656411" y="2093976"/>
            <a:ext cx="8548293" cy="3788858"/>
          </a:xfrm>
          <a:prstGeom prst="rect">
            <a:avLst/>
          </a:prstGeom>
          <a:noFill/>
        </p:spPr>
        <p:txBody>
          <a:bodyPr wrap="square" rtlCol="0">
            <a:spAutoFit/>
          </a:bodyPr>
          <a:lstStyle/>
          <a:p>
            <a:pPr>
              <a:lnSpc>
                <a:spcPct val="150000"/>
              </a:lnSpc>
            </a:pPr>
            <a:r>
              <a:rPr lang="en-GB" dirty="0"/>
              <a:t>Make a poster or booklet.</a:t>
            </a:r>
          </a:p>
          <a:p>
            <a:pPr>
              <a:lnSpc>
                <a:spcPct val="150000"/>
              </a:lnSpc>
            </a:pPr>
            <a:endParaRPr lang="en-GB" dirty="0"/>
          </a:p>
          <a:p>
            <a:pPr>
              <a:lnSpc>
                <a:spcPct val="150000"/>
              </a:lnSpc>
            </a:pPr>
            <a:r>
              <a:rPr lang="en-GB" dirty="0"/>
              <a:t>Talk to your family and friends (especially older brothers and sisters!) about the dangers of swimming, playing and jumping in unsupervised water.</a:t>
            </a:r>
          </a:p>
          <a:p>
            <a:pPr>
              <a:lnSpc>
                <a:spcPct val="150000"/>
              </a:lnSpc>
            </a:pPr>
            <a:endParaRPr lang="en-GB" dirty="0"/>
          </a:p>
          <a:p>
            <a:pPr>
              <a:lnSpc>
                <a:spcPct val="150000"/>
              </a:lnSpc>
            </a:pPr>
            <a:r>
              <a:rPr lang="en-GB" dirty="0"/>
              <a:t>Write something for the school newsletter or website explaining the dangers of water.</a:t>
            </a:r>
          </a:p>
          <a:p>
            <a:pPr>
              <a:lnSpc>
                <a:spcPct val="150000"/>
              </a:lnSpc>
            </a:pPr>
            <a:endParaRPr lang="en-GB" dirty="0"/>
          </a:p>
          <a:p>
            <a:pPr>
              <a:lnSpc>
                <a:spcPct val="150000"/>
              </a:lnSpc>
            </a:pPr>
            <a:r>
              <a:rPr lang="en-GB" dirty="0"/>
              <a:t>Join in with the RLSS non-uniform day and dress in red and yellow.</a:t>
            </a:r>
          </a:p>
          <a:p>
            <a:pPr>
              <a:lnSpc>
                <a:spcPct val="150000"/>
              </a:lnSpc>
            </a:pPr>
            <a:endParaRPr lang="en-GB" dirty="0"/>
          </a:p>
        </p:txBody>
      </p:sp>
    </p:spTree>
    <p:extLst>
      <p:ext uri="{BB962C8B-B14F-4D97-AF65-F5344CB8AC3E}">
        <p14:creationId xmlns:p14="http://schemas.microsoft.com/office/powerpoint/2010/main" val="294488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153" name="Rectangle 6152">
            <a:extLst>
              <a:ext uri="{FF2B5EF4-FFF2-40B4-BE49-F238E27FC236}">
                <a16:creationId xmlns:a16="http://schemas.microsoft.com/office/drawing/2014/main" id="{352BEC0E-22F8-46D0-9632-375DB541B0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p:cNvSpPr>
            <a:spLocks noGrp="1"/>
          </p:cNvSpPr>
          <p:nvPr>
            <p:ph type="title"/>
          </p:nvPr>
        </p:nvSpPr>
        <p:spPr>
          <a:xfrm>
            <a:off x="758952" y="461772"/>
            <a:ext cx="6894576" cy="1783080"/>
          </a:xfrm>
        </p:spPr>
        <p:txBody>
          <a:bodyPr vert="horz" wrap="square" lIns="91440" tIns="45720" rIns="91440" bIns="45720" numCol="1" rtlCol="0" anchor="b" anchorCtr="0" compatLnSpc="1">
            <a:prstTxWarp prst="textNoShape">
              <a:avLst/>
            </a:prstTxWarp>
            <a:normAutofit/>
          </a:bodyPr>
          <a:lstStyle/>
          <a:p>
            <a:r>
              <a:rPr lang="en-US" sz="5400" dirty="0"/>
              <a:t>Thank you</a:t>
            </a:r>
          </a:p>
        </p:txBody>
      </p:sp>
      <p:sp>
        <p:nvSpPr>
          <p:cNvPr id="6155" name="sketch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2395728"/>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640080" y="2706624"/>
            <a:ext cx="6894576" cy="3483864"/>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600"/>
              </a:spcAft>
              <a:buClrTx/>
              <a:buSzTx/>
              <a:buFontTx/>
              <a:buNone/>
              <a:tabLst/>
              <a:defRPr/>
            </a:pPr>
            <a:endParaRPr kumimoji="0" lang="en-US"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6148"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0792454" y="5466588"/>
            <a:ext cx="837972" cy="1101459"/>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a:extLst>
              <a:ext uri="{FF2B5EF4-FFF2-40B4-BE49-F238E27FC236}">
                <a16:creationId xmlns:a16="http://schemas.microsoft.com/office/drawing/2014/main" id="{F9EE7AD8-564D-7B6B-53A1-5F602D88538D}"/>
              </a:ext>
            </a:extLst>
          </p:cNvPr>
          <p:cNvSpPr txBox="1"/>
          <p:nvPr/>
        </p:nvSpPr>
        <p:spPr>
          <a:xfrm>
            <a:off x="5948412" y="3246740"/>
            <a:ext cx="3197993"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altLang="en-US" sz="3600" b="0" i="0" u="none" strike="noStrike" kern="1200" cap="none" spc="0" normalizeH="0" baseline="0" noProof="0" dirty="0">
                <a:ln>
                  <a:noFill/>
                </a:ln>
                <a:solidFill>
                  <a:prstClr val="black"/>
                </a:solidFill>
                <a:effectLst/>
                <a:uLnTx/>
                <a:uFillTx/>
                <a:latin typeface="Calibri" panose="020F0502020204030204"/>
                <a:ea typeface="+mn-ea"/>
                <a:cs typeface="+mn-cs"/>
              </a:rPr>
              <a:t>Don’t forget to let I.M.P.S. know all about your missions! </a:t>
            </a:r>
          </a:p>
        </p:txBody>
      </p:sp>
    </p:spTree>
    <p:extLst>
      <p:ext uri="{BB962C8B-B14F-4D97-AF65-F5344CB8AC3E}">
        <p14:creationId xmlns:p14="http://schemas.microsoft.com/office/powerpoint/2010/main" val="2934334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1B1C931C-71BF-F67B-442D-249B5FAB0E78}"/>
              </a:ext>
            </a:extLst>
          </p:cNvPr>
          <p:cNvPicPr>
            <a:picLocks noGrp="1" noChangeAspect="1"/>
          </p:cNvPicPr>
          <p:nvPr>
            <p:ph idx="1"/>
          </p:nvPr>
        </p:nvPicPr>
        <p:blipFill>
          <a:blip r:embed="rId2"/>
          <a:stretch>
            <a:fillRect/>
          </a:stretch>
        </p:blipFill>
        <p:spPr>
          <a:xfrm>
            <a:off x="3878980" y="1089610"/>
            <a:ext cx="4109987" cy="5397782"/>
          </a:xfrm>
          <a:prstGeom prst="rect">
            <a:avLst/>
          </a:prstGeom>
        </p:spPr>
      </p:pic>
    </p:spTree>
    <p:extLst>
      <p:ext uri="{BB962C8B-B14F-4D97-AF65-F5344CB8AC3E}">
        <p14:creationId xmlns:p14="http://schemas.microsoft.com/office/powerpoint/2010/main" val="10072706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7B831B6F-405A-4B47-B9BB-5CA88F2858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Freeform: Shape 24">
            <a:extLst>
              <a:ext uri="{FF2B5EF4-FFF2-40B4-BE49-F238E27FC236}">
                <a16:creationId xmlns:a16="http://schemas.microsoft.com/office/drawing/2014/main" id="{15109354-9C5D-4F8C-B0E6-D1043C7BF2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9992" y="0"/>
            <a:ext cx="7562008" cy="6858000"/>
          </a:xfrm>
          <a:custGeom>
            <a:avLst/>
            <a:gdLst>
              <a:gd name="connsiteX0" fmla="*/ 7529613 w 7529613"/>
              <a:gd name="connsiteY0" fmla="*/ 0 h 6858000"/>
              <a:gd name="connsiteX1" fmla="*/ 1222331 w 7529613"/>
              <a:gd name="connsiteY1" fmla="*/ 0 h 6858000"/>
              <a:gd name="connsiteX2" fmla="*/ 1126483 w 7529613"/>
              <a:gd name="connsiteY2" fmla="*/ 148742 h 6858000"/>
              <a:gd name="connsiteX3" fmla="*/ 767554 w 7529613"/>
              <a:gd name="connsiteY3" fmla="*/ 819975 h 6858000"/>
              <a:gd name="connsiteX4" fmla="*/ 742103 w 7529613"/>
              <a:gd name="connsiteY4" fmla="*/ 854514 h 6858000"/>
              <a:gd name="connsiteX5" fmla="*/ 785881 w 7529613"/>
              <a:gd name="connsiteY5" fmla="*/ 750263 h 6858000"/>
              <a:gd name="connsiteX6" fmla="*/ 978978 w 7529613"/>
              <a:gd name="connsiteY6" fmla="*/ 331786 h 6858000"/>
              <a:gd name="connsiteX7" fmla="*/ 1155717 w 7529613"/>
              <a:gd name="connsiteY7" fmla="*/ 0 h 6858000"/>
              <a:gd name="connsiteX8" fmla="*/ 1098249 w 7529613"/>
              <a:gd name="connsiteY8" fmla="*/ 0 h 6858000"/>
              <a:gd name="connsiteX9" fmla="*/ 991458 w 7529613"/>
              <a:gd name="connsiteY9" fmla="*/ 196614 h 6858000"/>
              <a:gd name="connsiteX10" fmla="*/ 493941 w 7529613"/>
              <a:gd name="connsiteY10" fmla="*/ 1371196 h 6858000"/>
              <a:gd name="connsiteX11" fmla="*/ 46485 w 7529613"/>
              <a:gd name="connsiteY11" fmla="*/ 3331516 h 6858000"/>
              <a:gd name="connsiteX12" fmla="*/ 12252 w 7529613"/>
              <a:gd name="connsiteY12" fmla="*/ 4357388 h 6858000"/>
              <a:gd name="connsiteX13" fmla="*/ 170821 w 7529613"/>
              <a:gd name="connsiteY13" fmla="*/ 5552906 h 6858000"/>
              <a:gd name="connsiteX14" fmla="*/ 537265 w 7529613"/>
              <a:gd name="connsiteY14" fmla="*/ 6828295 h 6858000"/>
              <a:gd name="connsiteX15" fmla="*/ 549692 w 7529613"/>
              <a:gd name="connsiteY15" fmla="*/ 6858000 h 6858000"/>
              <a:gd name="connsiteX16" fmla="*/ 602234 w 7529613"/>
              <a:gd name="connsiteY16" fmla="*/ 6858000 h 6858000"/>
              <a:gd name="connsiteX17" fmla="*/ 595414 w 7529613"/>
              <a:gd name="connsiteY17" fmla="*/ 6841549 h 6858000"/>
              <a:gd name="connsiteX18" fmla="*/ 364260 w 7529613"/>
              <a:gd name="connsiteY18" fmla="*/ 6142729 h 6858000"/>
              <a:gd name="connsiteX19" fmla="*/ 213071 w 7529613"/>
              <a:gd name="connsiteY19" fmla="*/ 5513923 h 6858000"/>
              <a:gd name="connsiteX20" fmla="*/ 211290 w 7529613"/>
              <a:gd name="connsiteY20" fmla="*/ 5480401 h 6858000"/>
              <a:gd name="connsiteX21" fmla="*/ 311446 w 7529613"/>
              <a:gd name="connsiteY21" fmla="*/ 5830359 h 6858000"/>
              <a:gd name="connsiteX22" fmla="*/ 622963 w 7529613"/>
              <a:gd name="connsiteY22" fmla="*/ 6670527 h 6858000"/>
              <a:gd name="connsiteX23" fmla="*/ 710464 w 7529613"/>
              <a:gd name="connsiteY23" fmla="*/ 6858000 h 6858000"/>
              <a:gd name="connsiteX24" fmla="*/ 7529613 w 7529613"/>
              <a:gd name="connsiteY2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7529613" h="6858000">
                <a:moveTo>
                  <a:pt x="7529613" y="0"/>
                </a:moveTo>
                <a:lnTo>
                  <a:pt x="1222331" y="0"/>
                </a:lnTo>
                <a:lnTo>
                  <a:pt x="1126483" y="148742"/>
                </a:lnTo>
                <a:cubicBezTo>
                  <a:pt x="995323" y="365513"/>
                  <a:pt x="876174" y="589569"/>
                  <a:pt x="767554" y="819975"/>
                </a:cubicBezTo>
                <a:cubicBezTo>
                  <a:pt x="762210" y="833492"/>
                  <a:pt x="753441" y="845393"/>
                  <a:pt x="742103" y="854514"/>
                </a:cubicBezTo>
                <a:cubicBezTo>
                  <a:pt x="756737" y="819849"/>
                  <a:pt x="770991" y="784928"/>
                  <a:pt x="785881" y="750263"/>
                </a:cubicBezTo>
                <a:cubicBezTo>
                  <a:pt x="846713" y="608712"/>
                  <a:pt x="910948" y="469145"/>
                  <a:pt x="978978" y="331786"/>
                </a:cubicBezTo>
                <a:lnTo>
                  <a:pt x="1155717" y="0"/>
                </a:lnTo>
                <a:lnTo>
                  <a:pt x="1098249" y="0"/>
                </a:lnTo>
                <a:lnTo>
                  <a:pt x="991458" y="196614"/>
                </a:lnTo>
                <a:cubicBezTo>
                  <a:pt x="797017" y="573253"/>
                  <a:pt x="633548" y="966066"/>
                  <a:pt x="493941" y="1371196"/>
                </a:cubicBezTo>
                <a:cubicBezTo>
                  <a:pt x="276630" y="2007265"/>
                  <a:pt x="126659" y="2664286"/>
                  <a:pt x="46485" y="3331516"/>
                </a:cubicBezTo>
                <a:cubicBezTo>
                  <a:pt x="4488" y="3672965"/>
                  <a:pt x="-14219" y="4013908"/>
                  <a:pt x="12252" y="4357388"/>
                </a:cubicBezTo>
                <a:cubicBezTo>
                  <a:pt x="43558" y="4758899"/>
                  <a:pt x="90773" y="5157998"/>
                  <a:pt x="170821" y="5552906"/>
                </a:cubicBezTo>
                <a:cubicBezTo>
                  <a:pt x="259109" y="5988893"/>
                  <a:pt x="378967" y="6414594"/>
                  <a:pt x="537265" y="6828295"/>
                </a:cubicBezTo>
                <a:lnTo>
                  <a:pt x="549692" y="6858000"/>
                </a:lnTo>
                <a:lnTo>
                  <a:pt x="602234" y="6858000"/>
                </a:lnTo>
                <a:lnTo>
                  <a:pt x="595414" y="6841549"/>
                </a:lnTo>
                <a:cubicBezTo>
                  <a:pt x="507884" y="6614016"/>
                  <a:pt x="431296" y="6380817"/>
                  <a:pt x="364260" y="6142729"/>
                </a:cubicBezTo>
                <a:cubicBezTo>
                  <a:pt x="305974" y="5935370"/>
                  <a:pt x="262958" y="5723695"/>
                  <a:pt x="213071" y="5513923"/>
                </a:cubicBezTo>
                <a:cubicBezTo>
                  <a:pt x="211892" y="5502788"/>
                  <a:pt x="211299" y="5491601"/>
                  <a:pt x="211290" y="5480401"/>
                </a:cubicBezTo>
                <a:cubicBezTo>
                  <a:pt x="247814" y="5607635"/>
                  <a:pt x="276958" y="5719759"/>
                  <a:pt x="311446" y="5830359"/>
                </a:cubicBezTo>
                <a:cubicBezTo>
                  <a:pt x="401357" y="6118381"/>
                  <a:pt x="505060" y="6398531"/>
                  <a:pt x="622963" y="6670527"/>
                </a:cubicBezTo>
                <a:lnTo>
                  <a:pt x="710464" y="6858000"/>
                </a:lnTo>
                <a:lnTo>
                  <a:pt x="7529613" y="6858000"/>
                </a:lnTo>
                <a:close/>
              </a:path>
            </a:pathLst>
          </a:custGeom>
          <a:solidFill>
            <a:schemeClr val="accent2"/>
          </a:solidFill>
          <a:ln w="6857" cap="flat">
            <a:noFill/>
            <a:prstDash val="solid"/>
            <a:miter/>
          </a:ln>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38CB78E-FAE2-53EB-B79F-FC3AB7BB3B3F}"/>
              </a:ext>
            </a:extLst>
          </p:cNvPr>
          <p:cNvSpPr>
            <a:spLocks noGrp="1"/>
          </p:cNvSpPr>
          <p:nvPr>
            <p:ph type="title"/>
          </p:nvPr>
        </p:nvSpPr>
        <p:spPr>
          <a:xfrm>
            <a:off x="5759354" y="457202"/>
            <a:ext cx="5337271" cy="1835911"/>
          </a:xfrm>
        </p:spPr>
        <p:txBody>
          <a:bodyPr anchor="b">
            <a:normAutofit/>
          </a:bodyPr>
          <a:lstStyle/>
          <a:p>
            <a:r>
              <a:rPr lang="en-GB" sz="5400" dirty="0">
                <a:solidFill>
                  <a:srgbClr val="FFFFFF"/>
                </a:solidFill>
              </a:rPr>
              <a:t>Welcome to the I.M.P.S. team! </a:t>
            </a:r>
          </a:p>
        </p:txBody>
      </p:sp>
      <p:sp>
        <p:nvSpPr>
          <p:cNvPr id="27" name="sketch line">
            <a:extLst>
              <a:ext uri="{FF2B5EF4-FFF2-40B4-BE49-F238E27FC236}">
                <a16:creationId xmlns:a16="http://schemas.microsoft.com/office/drawing/2014/main" id="{49B530FE-A87D-41A0-A920-ADC6539E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59353" y="2560829"/>
            <a:ext cx="5029200" cy="18288"/>
          </a:xfrm>
          <a:custGeom>
            <a:avLst/>
            <a:gdLst>
              <a:gd name="connsiteX0" fmla="*/ 0 w 5029200"/>
              <a:gd name="connsiteY0" fmla="*/ 0 h 18288"/>
              <a:gd name="connsiteX1" fmla="*/ 528066 w 5029200"/>
              <a:gd name="connsiteY1" fmla="*/ 0 h 18288"/>
              <a:gd name="connsiteX2" fmla="*/ 1207008 w 5029200"/>
              <a:gd name="connsiteY2" fmla="*/ 0 h 18288"/>
              <a:gd name="connsiteX3" fmla="*/ 1785366 w 5029200"/>
              <a:gd name="connsiteY3" fmla="*/ 0 h 18288"/>
              <a:gd name="connsiteX4" fmla="*/ 2313432 w 5029200"/>
              <a:gd name="connsiteY4" fmla="*/ 0 h 18288"/>
              <a:gd name="connsiteX5" fmla="*/ 2992374 w 5029200"/>
              <a:gd name="connsiteY5" fmla="*/ 0 h 18288"/>
              <a:gd name="connsiteX6" fmla="*/ 3621024 w 5029200"/>
              <a:gd name="connsiteY6" fmla="*/ 0 h 18288"/>
              <a:gd name="connsiteX7" fmla="*/ 4249674 w 5029200"/>
              <a:gd name="connsiteY7" fmla="*/ 0 h 18288"/>
              <a:gd name="connsiteX8" fmla="*/ 5029200 w 5029200"/>
              <a:gd name="connsiteY8" fmla="*/ 0 h 18288"/>
              <a:gd name="connsiteX9" fmla="*/ 5029200 w 5029200"/>
              <a:gd name="connsiteY9" fmla="*/ 18288 h 18288"/>
              <a:gd name="connsiteX10" fmla="*/ 4501134 w 5029200"/>
              <a:gd name="connsiteY10" fmla="*/ 18288 h 18288"/>
              <a:gd name="connsiteX11" fmla="*/ 4023360 w 5029200"/>
              <a:gd name="connsiteY11" fmla="*/ 18288 h 18288"/>
              <a:gd name="connsiteX12" fmla="*/ 3344418 w 5029200"/>
              <a:gd name="connsiteY12" fmla="*/ 18288 h 18288"/>
              <a:gd name="connsiteX13" fmla="*/ 2816352 w 5029200"/>
              <a:gd name="connsiteY13" fmla="*/ 18288 h 18288"/>
              <a:gd name="connsiteX14" fmla="*/ 2137410 w 5029200"/>
              <a:gd name="connsiteY14" fmla="*/ 18288 h 18288"/>
              <a:gd name="connsiteX15" fmla="*/ 1408176 w 5029200"/>
              <a:gd name="connsiteY15" fmla="*/ 18288 h 18288"/>
              <a:gd name="connsiteX16" fmla="*/ 829818 w 5029200"/>
              <a:gd name="connsiteY16" fmla="*/ 18288 h 18288"/>
              <a:gd name="connsiteX17" fmla="*/ 0 w 5029200"/>
              <a:gd name="connsiteY17" fmla="*/ 18288 h 18288"/>
              <a:gd name="connsiteX18" fmla="*/ 0 w 5029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029200" h="18288" fill="none" extrusionOk="0">
                <a:moveTo>
                  <a:pt x="0" y="0"/>
                </a:moveTo>
                <a:cubicBezTo>
                  <a:pt x="142937" y="1696"/>
                  <a:pt x="371859" y="12840"/>
                  <a:pt x="528066" y="0"/>
                </a:cubicBezTo>
                <a:cubicBezTo>
                  <a:pt x="684273" y="-12840"/>
                  <a:pt x="928949" y="-5725"/>
                  <a:pt x="1207008" y="0"/>
                </a:cubicBezTo>
                <a:cubicBezTo>
                  <a:pt x="1485067" y="5725"/>
                  <a:pt x="1562886" y="-21331"/>
                  <a:pt x="1785366" y="0"/>
                </a:cubicBezTo>
                <a:cubicBezTo>
                  <a:pt x="2007846" y="21331"/>
                  <a:pt x="2056226" y="25221"/>
                  <a:pt x="2313432" y="0"/>
                </a:cubicBezTo>
                <a:cubicBezTo>
                  <a:pt x="2570638" y="-25221"/>
                  <a:pt x="2732455" y="16294"/>
                  <a:pt x="2992374" y="0"/>
                </a:cubicBezTo>
                <a:cubicBezTo>
                  <a:pt x="3252293" y="-16294"/>
                  <a:pt x="3319267" y="-29774"/>
                  <a:pt x="3621024" y="0"/>
                </a:cubicBezTo>
                <a:cubicBezTo>
                  <a:pt x="3922781" y="29774"/>
                  <a:pt x="3998107" y="-1004"/>
                  <a:pt x="4249674" y="0"/>
                </a:cubicBezTo>
                <a:cubicBezTo>
                  <a:pt x="4501241" y="1004"/>
                  <a:pt x="4792523" y="-4510"/>
                  <a:pt x="5029200" y="0"/>
                </a:cubicBezTo>
                <a:cubicBezTo>
                  <a:pt x="5029730" y="6954"/>
                  <a:pt x="5029934" y="12839"/>
                  <a:pt x="5029200" y="18288"/>
                </a:cubicBezTo>
                <a:cubicBezTo>
                  <a:pt x="4805432" y="23154"/>
                  <a:pt x="4715801" y="17034"/>
                  <a:pt x="4501134" y="18288"/>
                </a:cubicBezTo>
                <a:cubicBezTo>
                  <a:pt x="4286467" y="19542"/>
                  <a:pt x="4193719" y="41701"/>
                  <a:pt x="4023360" y="18288"/>
                </a:cubicBezTo>
                <a:cubicBezTo>
                  <a:pt x="3853001" y="-5125"/>
                  <a:pt x="3676466" y="16909"/>
                  <a:pt x="3344418" y="18288"/>
                </a:cubicBezTo>
                <a:cubicBezTo>
                  <a:pt x="3012370" y="19667"/>
                  <a:pt x="2945824" y="14410"/>
                  <a:pt x="2816352" y="18288"/>
                </a:cubicBezTo>
                <a:cubicBezTo>
                  <a:pt x="2686880" y="22166"/>
                  <a:pt x="2438351" y="13507"/>
                  <a:pt x="2137410" y="18288"/>
                </a:cubicBezTo>
                <a:cubicBezTo>
                  <a:pt x="1836469" y="23069"/>
                  <a:pt x="1581391" y="46111"/>
                  <a:pt x="1408176" y="18288"/>
                </a:cubicBezTo>
                <a:cubicBezTo>
                  <a:pt x="1234961" y="-9535"/>
                  <a:pt x="1040489" y="-7495"/>
                  <a:pt x="829818" y="18288"/>
                </a:cubicBezTo>
                <a:cubicBezTo>
                  <a:pt x="619147" y="44071"/>
                  <a:pt x="238626" y="37568"/>
                  <a:pt x="0" y="18288"/>
                </a:cubicBezTo>
                <a:cubicBezTo>
                  <a:pt x="-570" y="9279"/>
                  <a:pt x="132" y="5100"/>
                  <a:pt x="0" y="0"/>
                </a:cubicBezTo>
                <a:close/>
              </a:path>
              <a:path w="5029200" h="18288" stroke="0" extrusionOk="0">
                <a:moveTo>
                  <a:pt x="0" y="0"/>
                </a:moveTo>
                <a:cubicBezTo>
                  <a:pt x="165412" y="-21137"/>
                  <a:pt x="322344" y="-21985"/>
                  <a:pt x="578358" y="0"/>
                </a:cubicBezTo>
                <a:cubicBezTo>
                  <a:pt x="834372" y="21985"/>
                  <a:pt x="907099" y="-19195"/>
                  <a:pt x="1056132" y="0"/>
                </a:cubicBezTo>
                <a:cubicBezTo>
                  <a:pt x="1205165" y="19195"/>
                  <a:pt x="1612834" y="-24928"/>
                  <a:pt x="1785366" y="0"/>
                </a:cubicBezTo>
                <a:cubicBezTo>
                  <a:pt x="1957898" y="24928"/>
                  <a:pt x="2149044" y="19108"/>
                  <a:pt x="2363724" y="0"/>
                </a:cubicBezTo>
                <a:cubicBezTo>
                  <a:pt x="2578404" y="-19108"/>
                  <a:pt x="2759981" y="-21788"/>
                  <a:pt x="2942082" y="0"/>
                </a:cubicBezTo>
                <a:cubicBezTo>
                  <a:pt x="3124183" y="21788"/>
                  <a:pt x="3482217" y="8836"/>
                  <a:pt x="3671316" y="0"/>
                </a:cubicBezTo>
                <a:cubicBezTo>
                  <a:pt x="3860415" y="-8836"/>
                  <a:pt x="4058665" y="-25048"/>
                  <a:pt x="4199382" y="0"/>
                </a:cubicBezTo>
                <a:cubicBezTo>
                  <a:pt x="4340099" y="25048"/>
                  <a:pt x="4735096" y="-22088"/>
                  <a:pt x="5029200" y="0"/>
                </a:cubicBezTo>
                <a:cubicBezTo>
                  <a:pt x="5028517" y="5414"/>
                  <a:pt x="5028480" y="12510"/>
                  <a:pt x="5029200" y="18288"/>
                </a:cubicBezTo>
                <a:cubicBezTo>
                  <a:pt x="4891577" y="31493"/>
                  <a:pt x="4684146" y="-2509"/>
                  <a:pt x="4501134" y="18288"/>
                </a:cubicBezTo>
                <a:cubicBezTo>
                  <a:pt x="4318122" y="39085"/>
                  <a:pt x="4030703" y="3672"/>
                  <a:pt x="3872484" y="18288"/>
                </a:cubicBezTo>
                <a:cubicBezTo>
                  <a:pt x="3714265" y="32905"/>
                  <a:pt x="3546134" y="7501"/>
                  <a:pt x="3294126" y="18288"/>
                </a:cubicBezTo>
                <a:cubicBezTo>
                  <a:pt x="3042118" y="29075"/>
                  <a:pt x="2912116" y="11153"/>
                  <a:pt x="2564892" y="18288"/>
                </a:cubicBezTo>
                <a:cubicBezTo>
                  <a:pt x="2217668" y="25423"/>
                  <a:pt x="2095118" y="11659"/>
                  <a:pt x="1835658" y="18288"/>
                </a:cubicBezTo>
                <a:cubicBezTo>
                  <a:pt x="1576198" y="24917"/>
                  <a:pt x="1500897" y="19889"/>
                  <a:pt x="1307592" y="18288"/>
                </a:cubicBezTo>
                <a:cubicBezTo>
                  <a:pt x="1114287" y="16687"/>
                  <a:pt x="961527" y="47453"/>
                  <a:pt x="678942" y="18288"/>
                </a:cubicBezTo>
                <a:cubicBezTo>
                  <a:pt x="396357" y="-10877"/>
                  <a:pt x="271066" y="23005"/>
                  <a:pt x="0" y="18288"/>
                </a:cubicBezTo>
                <a:cubicBezTo>
                  <a:pt x="-306" y="11061"/>
                  <a:pt x="-655" y="7751"/>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393BFAA-CAE5-1704-89F9-54E200E5C43D}"/>
              </a:ext>
            </a:extLst>
          </p:cNvPr>
          <p:cNvSpPr>
            <a:spLocks noGrp="1"/>
          </p:cNvSpPr>
          <p:nvPr>
            <p:ph idx="1"/>
          </p:nvPr>
        </p:nvSpPr>
        <p:spPr>
          <a:xfrm>
            <a:off x="5759355" y="2798065"/>
            <a:ext cx="5461095" cy="3417611"/>
          </a:xfrm>
        </p:spPr>
        <p:txBody>
          <a:bodyPr anchor="t">
            <a:normAutofit/>
          </a:bodyPr>
          <a:lstStyle/>
          <a:p>
            <a:pPr marL="0" indent="0">
              <a:buNone/>
            </a:pPr>
            <a:r>
              <a:rPr lang="en-GB" sz="1700" dirty="0">
                <a:solidFill>
                  <a:srgbClr val="FFFFFF"/>
                </a:solidFill>
              </a:rPr>
              <a:t>Now you are in year 6 you automatically become a member of the I.M.P.S. team!</a:t>
            </a:r>
          </a:p>
          <a:p>
            <a:pPr marL="0" indent="0">
              <a:buNone/>
            </a:pPr>
            <a:r>
              <a:rPr lang="en-GB" sz="1700" dirty="0">
                <a:solidFill>
                  <a:srgbClr val="FFFFFF"/>
                </a:solidFill>
              </a:rPr>
              <a:t>I.M.P.S. is a special programme that teaches you how to be responsible for the risks you take and how to make them safer. It also teaches you what to do in an emergency. </a:t>
            </a:r>
          </a:p>
          <a:p>
            <a:pPr marL="0" indent="0">
              <a:buNone/>
            </a:pPr>
            <a:endParaRPr lang="en-GB" sz="1700" dirty="0">
              <a:solidFill>
                <a:srgbClr val="FFFFFF"/>
              </a:solidFill>
            </a:endParaRPr>
          </a:p>
          <a:p>
            <a:pPr marL="0" indent="0">
              <a:buNone/>
            </a:pPr>
            <a:r>
              <a:rPr lang="en-GB" sz="1700" dirty="0">
                <a:solidFill>
                  <a:srgbClr val="FFFFFF"/>
                </a:solidFill>
              </a:rPr>
              <a:t>Every month we are going to give you an I.M.P.S. mission to complete. We would love it if you let us know what you do at your school and send us some images and news for our website.</a:t>
            </a:r>
          </a:p>
        </p:txBody>
      </p:sp>
      <p:sp>
        <p:nvSpPr>
          <p:cNvPr id="6" name="TextBox 5">
            <a:extLst>
              <a:ext uri="{FF2B5EF4-FFF2-40B4-BE49-F238E27FC236}">
                <a16:creationId xmlns:a16="http://schemas.microsoft.com/office/drawing/2014/main" id="{79324561-A9C6-CF49-EF2B-A9F48B357AEB}"/>
              </a:ext>
            </a:extLst>
          </p:cNvPr>
          <p:cNvSpPr txBox="1"/>
          <p:nvPr/>
        </p:nvSpPr>
        <p:spPr>
          <a:xfrm>
            <a:off x="486562" y="6176964"/>
            <a:ext cx="1051559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Find out more about I.M.P.S. at </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hlinkClick r:id="rId2"/>
              </a:rPr>
              <a:t>www.impsweb.co.uk</a:t>
            </a:r>
            <a: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t>  Your teacher will do some lessons with you and book a visit from our I.M.P.S. trainers to teach you lots of useful emergency skills. </a:t>
            </a:r>
          </a:p>
        </p:txBody>
      </p:sp>
      <p:pic>
        <p:nvPicPr>
          <p:cNvPr id="10" name="Picture 9" descr="A cartoon of a person&#10;&#10;Description automatically generated with low confidence">
            <a:extLst>
              <a:ext uri="{FF2B5EF4-FFF2-40B4-BE49-F238E27FC236}">
                <a16:creationId xmlns:a16="http://schemas.microsoft.com/office/drawing/2014/main" id="{4F226510-7A7F-6C94-D386-DAF5A0D56A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0139" y="1148348"/>
            <a:ext cx="3925768" cy="4780627"/>
          </a:xfrm>
          <a:prstGeom prst="rect">
            <a:avLst/>
          </a:prstGeom>
        </p:spPr>
      </p:pic>
    </p:spTree>
    <p:extLst>
      <p:ext uri="{BB962C8B-B14F-4D97-AF65-F5344CB8AC3E}">
        <p14:creationId xmlns:p14="http://schemas.microsoft.com/office/powerpoint/2010/main" val="23541156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Water safety - some facts</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13" name="Picture 12">
            <a:extLst>
              <a:ext uri="{FF2B5EF4-FFF2-40B4-BE49-F238E27FC236}">
                <a16:creationId xmlns:a16="http://schemas.microsoft.com/office/drawing/2014/main" id="{A00F5E8C-FA71-1B9A-C462-B350FC039AFF}"/>
              </a:ext>
            </a:extLst>
          </p:cNvPr>
          <p:cNvPicPr>
            <a:picLocks noChangeAspect="1"/>
          </p:cNvPicPr>
          <p:nvPr/>
        </p:nvPicPr>
        <p:blipFill>
          <a:blip r:embed="rId3"/>
          <a:stretch>
            <a:fillRect/>
          </a:stretch>
        </p:blipFill>
        <p:spPr>
          <a:xfrm>
            <a:off x="6094476" y="588739"/>
            <a:ext cx="5616775" cy="6024830"/>
          </a:xfrm>
          <a:prstGeom prst="rect">
            <a:avLst/>
          </a:prstGeom>
        </p:spPr>
      </p:pic>
      <p:sp>
        <p:nvSpPr>
          <p:cNvPr id="14" name="TextBox 13">
            <a:extLst>
              <a:ext uri="{FF2B5EF4-FFF2-40B4-BE49-F238E27FC236}">
                <a16:creationId xmlns:a16="http://schemas.microsoft.com/office/drawing/2014/main" id="{7F3D780F-FA13-C568-2AFF-237803363CB9}"/>
              </a:ext>
            </a:extLst>
          </p:cNvPr>
          <p:cNvSpPr txBox="1"/>
          <p:nvPr/>
        </p:nvSpPr>
        <p:spPr>
          <a:xfrm>
            <a:off x="480749" y="2054522"/>
            <a:ext cx="5421021" cy="4204356"/>
          </a:xfrm>
          <a:prstGeom prst="rect">
            <a:avLst/>
          </a:prstGeom>
          <a:noFill/>
        </p:spPr>
        <p:txBody>
          <a:bodyPr wrap="square" rtlCol="0">
            <a:spAutoFit/>
          </a:bodyPr>
          <a:lstStyle/>
          <a:p>
            <a:pPr>
              <a:lnSpc>
                <a:spcPct val="150000"/>
              </a:lnSpc>
            </a:pPr>
            <a:r>
              <a:rPr lang="en-GB" dirty="0"/>
              <a:t>Have a look at these Drowning facts and try to answer the following questions.</a:t>
            </a:r>
          </a:p>
          <a:p>
            <a:pPr marL="342900" indent="-342900">
              <a:lnSpc>
                <a:spcPct val="150000"/>
              </a:lnSpc>
              <a:buFont typeface="+mj-lt"/>
              <a:buAutoNum type="arabicPeriod"/>
            </a:pPr>
            <a:r>
              <a:rPr lang="en-GB" dirty="0"/>
              <a:t>Why do you think 47% of accidental drownings occur between May and August?</a:t>
            </a:r>
          </a:p>
          <a:p>
            <a:pPr marL="342900" indent="-342900">
              <a:lnSpc>
                <a:spcPct val="150000"/>
              </a:lnSpc>
              <a:buFont typeface="+mj-lt"/>
              <a:buAutoNum type="arabicPeriod"/>
            </a:pPr>
            <a:r>
              <a:rPr lang="en-GB" dirty="0"/>
              <a:t>Why do you think that 73% of accidental drownings happened without a lifeguard being there?</a:t>
            </a:r>
          </a:p>
          <a:p>
            <a:pPr marL="342900" indent="-342900">
              <a:lnSpc>
                <a:spcPct val="150000"/>
              </a:lnSpc>
              <a:buFont typeface="+mj-lt"/>
              <a:buAutoNum type="arabicPeriod"/>
            </a:pPr>
            <a:r>
              <a:rPr lang="en-GB" dirty="0"/>
              <a:t>Where do you think most of these drownings took place?</a:t>
            </a:r>
          </a:p>
          <a:p>
            <a:pPr marL="342900" indent="-342900">
              <a:lnSpc>
                <a:spcPct val="150000"/>
              </a:lnSpc>
              <a:buFont typeface="+mj-lt"/>
              <a:buAutoNum type="arabicPeriod"/>
            </a:pPr>
            <a:endParaRPr lang="en-GB" dirty="0"/>
          </a:p>
          <a:p>
            <a:pPr marL="342900" indent="-342900">
              <a:lnSpc>
                <a:spcPct val="150000"/>
              </a:lnSpc>
              <a:buFont typeface="+mj-lt"/>
              <a:buAutoNum type="arabicPeriod"/>
            </a:pPr>
            <a:endParaRPr lang="en-GB" dirty="0"/>
          </a:p>
        </p:txBody>
      </p:sp>
    </p:spTree>
    <p:extLst>
      <p:ext uri="{BB962C8B-B14F-4D97-AF65-F5344CB8AC3E}">
        <p14:creationId xmlns:p14="http://schemas.microsoft.com/office/powerpoint/2010/main" val="15895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Where is it safe to swim?</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151192"/>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ontent Placeholder 2">
            <a:extLst>
              <a:ext uri="{FF2B5EF4-FFF2-40B4-BE49-F238E27FC236}">
                <a16:creationId xmlns:a16="http://schemas.microsoft.com/office/drawing/2014/main" id="{358925BC-0FD3-A33B-DDEF-53858ED54AAF}"/>
              </a:ext>
            </a:extLst>
          </p:cNvPr>
          <p:cNvSpPr>
            <a:spLocks noGrp="1"/>
          </p:cNvSpPr>
          <p:nvPr>
            <p:ph idx="1"/>
          </p:nvPr>
        </p:nvSpPr>
        <p:spPr>
          <a:xfrm>
            <a:off x="572493" y="1425779"/>
            <a:ext cx="8229600" cy="492407"/>
          </a:xfrm>
        </p:spPr>
        <p:txBody>
          <a:bodyPr/>
          <a:lstStyle/>
          <a:p>
            <a:pPr marL="0" indent="0">
              <a:buFont typeface="Arial" panose="020B0604020202020204" pitchFamily="34" charset="0"/>
              <a:buNone/>
            </a:pPr>
            <a:r>
              <a:rPr lang="en-GB" altLang="en-US" sz="1800" dirty="0"/>
              <a:t>Think of all the places that you could swim.</a:t>
            </a:r>
          </a:p>
        </p:txBody>
      </p:sp>
      <p:sp>
        <p:nvSpPr>
          <p:cNvPr id="3" name="TextBox 2">
            <a:extLst>
              <a:ext uri="{FF2B5EF4-FFF2-40B4-BE49-F238E27FC236}">
                <a16:creationId xmlns:a16="http://schemas.microsoft.com/office/drawing/2014/main" id="{60287904-30CE-486D-B582-4737F4C71660}"/>
              </a:ext>
            </a:extLst>
          </p:cNvPr>
          <p:cNvSpPr txBox="1"/>
          <p:nvPr/>
        </p:nvSpPr>
        <p:spPr>
          <a:xfrm>
            <a:off x="6809315" y="1317936"/>
            <a:ext cx="4892864" cy="6555641"/>
          </a:xfrm>
          <a:prstGeom prst="rect">
            <a:avLst/>
          </a:prstGeom>
          <a:noFill/>
        </p:spPr>
        <p:txBody>
          <a:bodyPr wrap="square" rtlCol="0">
            <a:spAutoFit/>
          </a:bodyPr>
          <a:lstStyle/>
          <a:p>
            <a:r>
              <a:rPr lang="en-GB" dirty="0"/>
              <a:t>Here are 5 top tips to make sure the swimming place is safe.</a:t>
            </a:r>
          </a:p>
          <a:p>
            <a:endParaRPr lang="en-GB" dirty="0"/>
          </a:p>
          <a:p>
            <a:pPr marL="342900" indent="-342900">
              <a:buFont typeface="+mj-lt"/>
              <a:buAutoNum type="arabicPeriod"/>
            </a:pPr>
            <a:r>
              <a:rPr lang="en-GB" b="1" i="0" dirty="0">
                <a:solidFill>
                  <a:srgbClr val="292B2C"/>
                </a:solidFill>
                <a:effectLst/>
                <a:latin typeface="Arial" panose="020B0604020202020204" pitchFamily="34" charset="0"/>
              </a:rPr>
              <a:t>Look out for Lifeguards</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Only swim where </a:t>
            </a:r>
            <a:r>
              <a:rPr lang="en-GB" sz="1400" dirty="0">
                <a:solidFill>
                  <a:srgbClr val="292B2C"/>
                </a:solidFill>
                <a:latin typeface="Arial" panose="020B0604020202020204" pitchFamily="34" charset="0"/>
              </a:rPr>
              <a:t>there is a qualified lifeguard or under adult supervision.</a:t>
            </a:r>
            <a:endParaRPr lang="en-GB" sz="1400" i="0" dirty="0">
              <a:solidFill>
                <a:srgbClr val="292B2C"/>
              </a:solidFill>
              <a:effectLst/>
              <a:latin typeface="Arial" panose="020B0604020202020204" pitchFamily="34" charset="0"/>
            </a:endParaRPr>
          </a:p>
          <a:p>
            <a:pPr marL="342900" indent="-342900">
              <a:buFont typeface="+mj-lt"/>
              <a:buAutoNum type="arabicPeriod"/>
            </a:pPr>
            <a:r>
              <a:rPr lang="en-GB" b="1" i="0" dirty="0">
                <a:solidFill>
                  <a:srgbClr val="292B2C"/>
                </a:solidFill>
                <a:effectLst/>
                <a:latin typeface="Arial" panose="020B0604020202020204" pitchFamily="34" charset="0"/>
              </a:rPr>
              <a:t>Remember it’s colder than it looks</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Open water and inshore water (lakes, gravel pits and rivers) </a:t>
            </a:r>
            <a:r>
              <a:rPr lang="en-GB" sz="1400" dirty="0">
                <a:solidFill>
                  <a:srgbClr val="292B2C"/>
                </a:solidFill>
                <a:latin typeface="Arial" panose="020B0604020202020204" pitchFamily="34" charset="0"/>
              </a:rPr>
              <a:t>are</a:t>
            </a:r>
            <a:r>
              <a:rPr lang="en-GB" sz="1400" i="0" dirty="0">
                <a:solidFill>
                  <a:srgbClr val="292B2C"/>
                </a:solidFill>
                <a:effectLst/>
                <a:latin typeface="Arial" panose="020B0604020202020204" pitchFamily="34" charset="0"/>
              </a:rPr>
              <a:t> often very cold and this can affect your body with cold water shock so you can’t save yourself.</a:t>
            </a:r>
          </a:p>
          <a:p>
            <a:pPr marL="342900" indent="-342900">
              <a:buFont typeface="+mj-lt"/>
              <a:buAutoNum type="arabicPeriod"/>
            </a:pPr>
            <a:r>
              <a:rPr lang="en-GB" b="1" i="0" dirty="0">
                <a:solidFill>
                  <a:srgbClr val="292B2C"/>
                </a:solidFill>
                <a:effectLst/>
                <a:latin typeface="Arial" panose="020B0604020202020204" pitchFamily="34" charset="0"/>
              </a:rPr>
              <a:t>Don’t go too far</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Make sure you stay close to the shore so you can be spotted if you get into trouble in the water</a:t>
            </a:r>
          </a:p>
          <a:p>
            <a:pPr marL="342900" indent="-342900">
              <a:buFont typeface="+mj-lt"/>
              <a:buAutoNum type="arabicPeriod"/>
            </a:pPr>
            <a:r>
              <a:rPr lang="en-GB" b="1" dirty="0">
                <a:solidFill>
                  <a:srgbClr val="292B2C"/>
                </a:solidFill>
                <a:latin typeface="Arial" panose="020B0604020202020204" pitchFamily="34" charset="0"/>
              </a:rPr>
              <a:t>Remember it’s stronger than it looks</a:t>
            </a:r>
            <a:br>
              <a:rPr lang="en-GB" b="1" dirty="0">
                <a:solidFill>
                  <a:srgbClr val="292B2C"/>
                </a:solidFill>
                <a:latin typeface="Arial" panose="020B0604020202020204" pitchFamily="34" charset="0"/>
              </a:rPr>
            </a:br>
            <a:r>
              <a:rPr lang="en-GB" sz="1400" i="0" dirty="0">
                <a:solidFill>
                  <a:srgbClr val="292B2C"/>
                </a:solidFill>
                <a:effectLst/>
                <a:latin typeface="Arial" panose="020B0604020202020204" pitchFamily="34" charset="0"/>
              </a:rPr>
              <a:t>Currents in the water can be very strong and you can tire quickly if you are caught in one.</a:t>
            </a:r>
          </a:p>
          <a:p>
            <a:pPr marL="342900" indent="-342900">
              <a:buFont typeface="+mj-lt"/>
              <a:buAutoNum type="arabicPeriod"/>
            </a:pPr>
            <a:r>
              <a:rPr lang="en-GB" b="1" i="0" dirty="0">
                <a:solidFill>
                  <a:srgbClr val="292B2C"/>
                </a:solidFill>
                <a:effectLst/>
                <a:latin typeface="Arial" panose="020B0604020202020204" pitchFamily="34" charset="0"/>
              </a:rPr>
              <a:t>Never swim alone</a:t>
            </a:r>
            <a:br>
              <a:rPr lang="en-GB" b="1" i="0" dirty="0">
                <a:solidFill>
                  <a:srgbClr val="292B2C"/>
                </a:solidFill>
                <a:effectLst/>
                <a:latin typeface="Arial" panose="020B0604020202020204" pitchFamily="34" charset="0"/>
              </a:rPr>
            </a:br>
            <a:r>
              <a:rPr lang="en-GB" sz="1400" i="0" dirty="0">
                <a:solidFill>
                  <a:srgbClr val="292B2C"/>
                </a:solidFill>
                <a:effectLst/>
                <a:latin typeface="Arial" panose="020B0604020202020204" pitchFamily="34" charset="0"/>
              </a:rPr>
              <a:t>Always bring a friend or an adult when you are swimming so that there is someone to look out for you.</a:t>
            </a:r>
            <a:br>
              <a:rPr lang="en-GB" sz="1400" b="1" i="0" dirty="0">
                <a:solidFill>
                  <a:srgbClr val="292B2C"/>
                </a:solidFill>
                <a:effectLst/>
                <a:latin typeface="Arial" panose="020B0604020202020204" pitchFamily="34" charset="0"/>
              </a:rPr>
            </a:br>
            <a:br>
              <a:rPr lang="en-GB" b="1" i="0" dirty="0">
                <a:solidFill>
                  <a:srgbClr val="292B2C"/>
                </a:solidFill>
                <a:effectLst/>
                <a:latin typeface="Arial" panose="020B0604020202020204" pitchFamily="34" charset="0"/>
              </a:rPr>
            </a:br>
            <a:endParaRPr lang="en-GB" i="0" dirty="0">
              <a:solidFill>
                <a:srgbClr val="292B2C"/>
              </a:solidFill>
              <a:effectLst/>
              <a:latin typeface="Arial" panose="020B0604020202020204" pitchFamily="34" charset="0"/>
            </a:endParaRPr>
          </a:p>
          <a:p>
            <a:pPr marL="342900" indent="-342900">
              <a:buFont typeface="+mj-lt"/>
              <a:buAutoNum type="arabicPeriod"/>
            </a:pPr>
            <a:endParaRPr lang="en-GB" sz="1400" i="0" dirty="0">
              <a:solidFill>
                <a:srgbClr val="292B2C"/>
              </a:solidFill>
              <a:effectLst/>
              <a:latin typeface="Arial" panose="020B0604020202020204" pitchFamily="34" charset="0"/>
            </a:endParaRPr>
          </a:p>
          <a:p>
            <a:br>
              <a:rPr lang="en-GB" b="1" i="0" dirty="0">
                <a:solidFill>
                  <a:srgbClr val="292B2C"/>
                </a:solidFill>
                <a:effectLst/>
                <a:latin typeface="Arial" panose="020B0604020202020204" pitchFamily="34" charset="0"/>
              </a:rPr>
            </a:br>
            <a:br>
              <a:rPr lang="en-GB" b="1" i="0" dirty="0">
                <a:solidFill>
                  <a:srgbClr val="292B2C"/>
                </a:solidFill>
                <a:effectLst/>
                <a:latin typeface="Arial" panose="020B0604020202020204" pitchFamily="34" charset="0"/>
              </a:rPr>
            </a:br>
            <a:endParaRPr lang="en-GB" dirty="0"/>
          </a:p>
          <a:p>
            <a:pPr marL="342900" indent="-342900">
              <a:buFont typeface="+mj-lt"/>
              <a:buAutoNum type="arabicPeriod"/>
            </a:pPr>
            <a:endParaRPr lang="en-GB" dirty="0"/>
          </a:p>
        </p:txBody>
      </p:sp>
      <p:sp>
        <p:nvSpPr>
          <p:cNvPr id="9" name="TextBox 8">
            <a:extLst>
              <a:ext uri="{FF2B5EF4-FFF2-40B4-BE49-F238E27FC236}">
                <a16:creationId xmlns:a16="http://schemas.microsoft.com/office/drawing/2014/main" id="{114F41A1-0523-25DC-5174-A06946C764B0}"/>
              </a:ext>
            </a:extLst>
          </p:cNvPr>
          <p:cNvSpPr txBox="1"/>
          <p:nvPr/>
        </p:nvSpPr>
        <p:spPr>
          <a:xfrm>
            <a:off x="584182" y="4082615"/>
            <a:ext cx="5087643" cy="646331"/>
          </a:xfrm>
          <a:prstGeom prst="rect">
            <a:avLst/>
          </a:prstGeom>
          <a:noFill/>
        </p:spPr>
        <p:txBody>
          <a:bodyPr wrap="square" rtlCol="0">
            <a:spAutoFit/>
          </a:bodyPr>
          <a:lstStyle/>
          <a:p>
            <a:r>
              <a:rPr lang="en-GB" dirty="0"/>
              <a:t>Think about your list of swimming places again and decide which ones are safe for you to swim in.</a:t>
            </a:r>
          </a:p>
        </p:txBody>
      </p:sp>
    </p:spTree>
    <p:extLst>
      <p:ext uri="{BB962C8B-B14F-4D97-AF65-F5344CB8AC3E}">
        <p14:creationId xmlns:p14="http://schemas.microsoft.com/office/powerpoint/2010/main" val="714918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45D37F4E-DDB4-456B-97E0-9937730A03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Remember</a:t>
            </a:r>
          </a:p>
        </p:txBody>
      </p:sp>
      <p:sp>
        <p:nvSpPr>
          <p:cNvPr id="17" name="sketchy line">
            <a:extLst>
              <a:ext uri="{FF2B5EF4-FFF2-40B4-BE49-F238E27FC236}">
                <a16:creationId xmlns:a16="http://schemas.microsoft.com/office/drawing/2014/main" id="{B2DD41CD-8F47-4F56-AD12-4E2FF76969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2493" y="1681544"/>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pic>
        <p:nvPicPr>
          <p:cNvPr id="3" name="Picture 2">
            <a:extLst>
              <a:ext uri="{FF2B5EF4-FFF2-40B4-BE49-F238E27FC236}">
                <a16:creationId xmlns:a16="http://schemas.microsoft.com/office/drawing/2014/main" id="{6580A296-DBD7-F963-27D9-00A0B5BB4D65}"/>
              </a:ext>
            </a:extLst>
          </p:cNvPr>
          <p:cNvPicPr>
            <a:picLocks noChangeAspect="1"/>
          </p:cNvPicPr>
          <p:nvPr/>
        </p:nvPicPr>
        <p:blipFill>
          <a:blip r:embed="rId3"/>
          <a:stretch>
            <a:fillRect/>
          </a:stretch>
        </p:blipFill>
        <p:spPr>
          <a:xfrm>
            <a:off x="7082634" y="136549"/>
            <a:ext cx="4462659" cy="6334293"/>
          </a:xfrm>
          <a:prstGeom prst="rect">
            <a:avLst/>
          </a:prstGeom>
        </p:spPr>
      </p:pic>
      <p:sp>
        <p:nvSpPr>
          <p:cNvPr id="9" name="Content Placeholder 2">
            <a:extLst>
              <a:ext uri="{FF2B5EF4-FFF2-40B4-BE49-F238E27FC236}">
                <a16:creationId xmlns:a16="http://schemas.microsoft.com/office/drawing/2014/main" id="{B28E93CE-EE73-33AE-DFBE-7797AA156E38}"/>
              </a:ext>
            </a:extLst>
          </p:cNvPr>
          <p:cNvSpPr>
            <a:spLocks noGrp="1" noChangeArrowheads="1"/>
          </p:cNvSpPr>
          <p:nvPr>
            <p:ph idx="1"/>
          </p:nvPr>
        </p:nvSpPr>
        <p:spPr>
          <a:xfrm>
            <a:off x="731453" y="2304776"/>
            <a:ext cx="5707522" cy="1700918"/>
          </a:xfrm>
        </p:spPr>
        <p:txBody>
          <a:bodyPr>
            <a:noAutofit/>
          </a:bodyPr>
          <a:lstStyle/>
          <a:p>
            <a:pPr marL="0" indent="0">
              <a:lnSpc>
                <a:spcPct val="150000"/>
              </a:lnSpc>
              <a:buNone/>
            </a:pPr>
            <a:r>
              <a:rPr lang="en-GB" altLang="en-US" sz="2400" dirty="0">
                <a:solidFill>
                  <a:schemeClr val="tx1">
                    <a:lumMod val="85000"/>
                    <a:lumOff val="15000"/>
                  </a:schemeClr>
                </a:solidFill>
              </a:rPr>
              <a:t>Cold water shock can happen if you jump or fall into lakes, gravel pits, the sea, canals or rivers. This can cause changes to your breathing, blood pressure and muscles which makes it difficult to swim or save yourself.</a:t>
            </a:r>
          </a:p>
        </p:txBody>
      </p:sp>
    </p:spTree>
    <p:extLst>
      <p:ext uri="{BB962C8B-B14F-4D97-AF65-F5344CB8AC3E}">
        <p14:creationId xmlns:p14="http://schemas.microsoft.com/office/powerpoint/2010/main" val="2232620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C232B152-3720-4D3B-97ED-45CE5483F16F}"/>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Freeform: Shape 23">
            <a:extLst>
              <a:ext uri="{FF2B5EF4-FFF2-40B4-BE49-F238E27FC236}">
                <a16:creationId xmlns:a16="http://schemas.microsoft.com/office/drawing/2014/main" id="{11BAB570-FF10-4E96-8A3F-FA9804702B89}"/>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bwMode="ltGray">
          <a:xfrm>
            <a:off x="0" y="0"/>
            <a:ext cx="4693698" cy="6858000"/>
          </a:xfrm>
          <a:custGeom>
            <a:avLst/>
            <a:gdLst>
              <a:gd name="connsiteX0" fmla="*/ 0 w 4693698"/>
              <a:gd name="connsiteY0" fmla="*/ 0 h 6858000"/>
              <a:gd name="connsiteX1" fmla="*/ 420914 w 4693698"/>
              <a:gd name="connsiteY1" fmla="*/ 0 h 6858000"/>
              <a:gd name="connsiteX2" fmla="*/ 1582057 w 4693698"/>
              <a:gd name="connsiteY2" fmla="*/ 0 h 6858000"/>
              <a:gd name="connsiteX3" fmla="*/ 4503903 w 4693698"/>
              <a:gd name="connsiteY3" fmla="*/ 0 h 6858000"/>
              <a:gd name="connsiteX4" fmla="*/ 4508943 w 4693698"/>
              <a:gd name="connsiteY4" fmla="*/ 66675 h 6858000"/>
              <a:gd name="connsiteX5" fmla="*/ 4517340 w 4693698"/>
              <a:gd name="connsiteY5" fmla="*/ 122237 h 6858000"/>
              <a:gd name="connsiteX6" fmla="*/ 4527418 w 4693698"/>
              <a:gd name="connsiteY6" fmla="*/ 174625 h 6858000"/>
              <a:gd name="connsiteX7" fmla="*/ 4544214 w 4693698"/>
              <a:gd name="connsiteY7" fmla="*/ 217487 h 6858000"/>
              <a:gd name="connsiteX8" fmla="*/ 4561010 w 4693698"/>
              <a:gd name="connsiteY8" fmla="*/ 260350 h 6858000"/>
              <a:gd name="connsiteX9" fmla="*/ 4581165 w 4693698"/>
              <a:gd name="connsiteY9" fmla="*/ 296862 h 6858000"/>
              <a:gd name="connsiteX10" fmla="*/ 4601320 w 4693698"/>
              <a:gd name="connsiteY10" fmla="*/ 334962 h 6858000"/>
              <a:gd name="connsiteX11" fmla="*/ 4619796 w 4693698"/>
              <a:gd name="connsiteY11" fmla="*/ 369887 h 6858000"/>
              <a:gd name="connsiteX12" fmla="*/ 4638271 w 4693698"/>
              <a:gd name="connsiteY12" fmla="*/ 409575 h 6858000"/>
              <a:gd name="connsiteX13" fmla="*/ 4655067 w 4693698"/>
              <a:gd name="connsiteY13" fmla="*/ 450850 h 6858000"/>
              <a:gd name="connsiteX14" fmla="*/ 4670184 w 4693698"/>
              <a:gd name="connsiteY14" fmla="*/ 496887 h 6858000"/>
              <a:gd name="connsiteX15" fmla="*/ 4681941 w 4693698"/>
              <a:gd name="connsiteY15" fmla="*/ 546100 h 6858000"/>
              <a:gd name="connsiteX16" fmla="*/ 4690339 w 4693698"/>
              <a:gd name="connsiteY16" fmla="*/ 606425 h 6858000"/>
              <a:gd name="connsiteX17" fmla="*/ 4693698 w 4693698"/>
              <a:gd name="connsiteY17" fmla="*/ 673100 h 6858000"/>
              <a:gd name="connsiteX18" fmla="*/ 4690339 w 4693698"/>
              <a:gd name="connsiteY18" fmla="*/ 744537 h 6858000"/>
              <a:gd name="connsiteX19" fmla="*/ 4681941 w 4693698"/>
              <a:gd name="connsiteY19" fmla="*/ 801687 h 6858000"/>
              <a:gd name="connsiteX20" fmla="*/ 4670184 w 4693698"/>
              <a:gd name="connsiteY20" fmla="*/ 854075 h 6858000"/>
              <a:gd name="connsiteX21" fmla="*/ 4655067 w 4693698"/>
              <a:gd name="connsiteY21" fmla="*/ 901700 h 6858000"/>
              <a:gd name="connsiteX22" fmla="*/ 4638271 w 4693698"/>
              <a:gd name="connsiteY22" fmla="*/ 942975 h 6858000"/>
              <a:gd name="connsiteX23" fmla="*/ 4618116 w 4693698"/>
              <a:gd name="connsiteY23" fmla="*/ 981075 h 6858000"/>
              <a:gd name="connsiteX24" fmla="*/ 4597961 w 4693698"/>
              <a:gd name="connsiteY24" fmla="*/ 1017587 h 6858000"/>
              <a:gd name="connsiteX25" fmla="*/ 4577806 w 4693698"/>
              <a:gd name="connsiteY25" fmla="*/ 1055687 h 6858000"/>
              <a:gd name="connsiteX26" fmla="*/ 4559330 w 4693698"/>
              <a:gd name="connsiteY26" fmla="*/ 1095375 h 6858000"/>
              <a:gd name="connsiteX27" fmla="*/ 4540854 w 4693698"/>
              <a:gd name="connsiteY27" fmla="*/ 1136650 h 6858000"/>
              <a:gd name="connsiteX28" fmla="*/ 4525739 w 4693698"/>
              <a:gd name="connsiteY28" fmla="*/ 1182687 h 6858000"/>
              <a:gd name="connsiteX29" fmla="*/ 4515661 w 4693698"/>
              <a:gd name="connsiteY29" fmla="*/ 1235075 h 6858000"/>
              <a:gd name="connsiteX30" fmla="*/ 4505583 w 4693698"/>
              <a:gd name="connsiteY30" fmla="*/ 1295400 h 6858000"/>
              <a:gd name="connsiteX31" fmla="*/ 4503903 w 4693698"/>
              <a:gd name="connsiteY31" fmla="*/ 1363662 h 6858000"/>
              <a:gd name="connsiteX32" fmla="*/ 4505583 w 4693698"/>
              <a:gd name="connsiteY32" fmla="*/ 1431925 h 6858000"/>
              <a:gd name="connsiteX33" fmla="*/ 4515661 w 4693698"/>
              <a:gd name="connsiteY33" fmla="*/ 1492250 h 6858000"/>
              <a:gd name="connsiteX34" fmla="*/ 4525739 w 4693698"/>
              <a:gd name="connsiteY34" fmla="*/ 1544637 h 6858000"/>
              <a:gd name="connsiteX35" fmla="*/ 4540854 w 4693698"/>
              <a:gd name="connsiteY35" fmla="*/ 1589087 h 6858000"/>
              <a:gd name="connsiteX36" fmla="*/ 4559330 w 4693698"/>
              <a:gd name="connsiteY36" fmla="*/ 1631950 h 6858000"/>
              <a:gd name="connsiteX37" fmla="*/ 4577806 w 4693698"/>
              <a:gd name="connsiteY37" fmla="*/ 1671637 h 6858000"/>
              <a:gd name="connsiteX38" fmla="*/ 4597961 w 4693698"/>
              <a:gd name="connsiteY38" fmla="*/ 1708150 h 6858000"/>
              <a:gd name="connsiteX39" fmla="*/ 4618116 w 4693698"/>
              <a:gd name="connsiteY39" fmla="*/ 1743075 h 6858000"/>
              <a:gd name="connsiteX40" fmla="*/ 4638271 w 4693698"/>
              <a:gd name="connsiteY40" fmla="*/ 1782762 h 6858000"/>
              <a:gd name="connsiteX41" fmla="*/ 4655067 w 4693698"/>
              <a:gd name="connsiteY41" fmla="*/ 1824037 h 6858000"/>
              <a:gd name="connsiteX42" fmla="*/ 4670184 w 4693698"/>
              <a:gd name="connsiteY42" fmla="*/ 1870075 h 6858000"/>
              <a:gd name="connsiteX43" fmla="*/ 4681941 w 4693698"/>
              <a:gd name="connsiteY43" fmla="*/ 1922462 h 6858000"/>
              <a:gd name="connsiteX44" fmla="*/ 4690339 w 4693698"/>
              <a:gd name="connsiteY44" fmla="*/ 1982787 h 6858000"/>
              <a:gd name="connsiteX45" fmla="*/ 4693698 w 4693698"/>
              <a:gd name="connsiteY45" fmla="*/ 2051050 h 6858000"/>
              <a:gd name="connsiteX46" fmla="*/ 4690339 w 4693698"/>
              <a:gd name="connsiteY46" fmla="*/ 2119312 h 6858000"/>
              <a:gd name="connsiteX47" fmla="*/ 4681941 w 4693698"/>
              <a:gd name="connsiteY47" fmla="*/ 2179637 h 6858000"/>
              <a:gd name="connsiteX48" fmla="*/ 4670184 w 4693698"/>
              <a:gd name="connsiteY48" fmla="*/ 2232025 h 6858000"/>
              <a:gd name="connsiteX49" fmla="*/ 4655067 w 4693698"/>
              <a:gd name="connsiteY49" fmla="*/ 2278062 h 6858000"/>
              <a:gd name="connsiteX50" fmla="*/ 4638271 w 4693698"/>
              <a:gd name="connsiteY50" fmla="*/ 2319337 h 6858000"/>
              <a:gd name="connsiteX51" fmla="*/ 4618116 w 4693698"/>
              <a:gd name="connsiteY51" fmla="*/ 2359025 h 6858000"/>
              <a:gd name="connsiteX52" fmla="*/ 4597961 w 4693698"/>
              <a:gd name="connsiteY52" fmla="*/ 2395537 h 6858000"/>
              <a:gd name="connsiteX53" fmla="*/ 4577806 w 4693698"/>
              <a:gd name="connsiteY53" fmla="*/ 2433637 h 6858000"/>
              <a:gd name="connsiteX54" fmla="*/ 4559330 w 4693698"/>
              <a:gd name="connsiteY54" fmla="*/ 2471737 h 6858000"/>
              <a:gd name="connsiteX55" fmla="*/ 4540854 w 4693698"/>
              <a:gd name="connsiteY55" fmla="*/ 2513012 h 6858000"/>
              <a:gd name="connsiteX56" fmla="*/ 4525739 w 4693698"/>
              <a:gd name="connsiteY56" fmla="*/ 2560637 h 6858000"/>
              <a:gd name="connsiteX57" fmla="*/ 4515661 w 4693698"/>
              <a:gd name="connsiteY57" fmla="*/ 2613025 h 6858000"/>
              <a:gd name="connsiteX58" fmla="*/ 4505583 w 4693698"/>
              <a:gd name="connsiteY58" fmla="*/ 2671762 h 6858000"/>
              <a:gd name="connsiteX59" fmla="*/ 4503903 w 4693698"/>
              <a:gd name="connsiteY59" fmla="*/ 2741612 h 6858000"/>
              <a:gd name="connsiteX60" fmla="*/ 4505583 w 4693698"/>
              <a:gd name="connsiteY60" fmla="*/ 2809875 h 6858000"/>
              <a:gd name="connsiteX61" fmla="*/ 4515661 w 4693698"/>
              <a:gd name="connsiteY61" fmla="*/ 2868612 h 6858000"/>
              <a:gd name="connsiteX62" fmla="*/ 4525739 w 4693698"/>
              <a:gd name="connsiteY62" fmla="*/ 2922587 h 6858000"/>
              <a:gd name="connsiteX63" fmla="*/ 4540854 w 4693698"/>
              <a:gd name="connsiteY63" fmla="*/ 2967037 h 6858000"/>
              <a:gd name="connsiteX64" fmla="*/ 4559330 w 4693698"/>
              <a:gd name="connsiteY64" fmla="*/ 3009900 h 6858000"/>
              <a:gd name="connsiteX65" fmla="*/ 4577806 w 4693698"/>
              <a:gd name="connsiteY65" fmla="*/ 3046412 h 6858000"/>
              <a:gd name="connsiteX66" fmla="*/ 4597961 w 4693698"/>
              <a:gd name="connsiteY66" fmla="*/ 3084512 h 6858000"/>
              <a:gd name="connsiteX67" fmla="*/ 4618116 w 4693698"/>
              <a:gd name="connsiteY67" fmla="*/ 3121025 h 6858000"/>
              <a:gd name="connsiteX68" fmla="*/ 4638271 w 4693698"/>
              <a:gd name="connsiteY68" fmla="*/ 3160712 h 6858000"/>
              <a:gd name="connsiteX69" fmla="*/ 4655067 w 4693698"/>
              <a:gd name="connsiteY69" fmla="*/ 3201987 h 6858000"/>
              <a:gd name="connsiteX70" fmla="*/ 4670184 w 4693698"/>
              <a:gd name="connsiteY70" fmla="*/ 3248025 h 6858000"/>
              <a:gd name="connsiteX71" fmla="*/ 4681941 w 4693698"/>
              <a:gd name="connsiteY71" fmla="*/ 3300412 h 6858000"/>
              <a:gd name="connsiteX72" fmla="*/ 4690339 w 4693698"/>
              <a:gd name="connsiteY72" fmla="*/ 3360737 h 6858000"/>
              <a:gd name="connsiteX73" fmla="*/ 4693698 w 4693698"/>
              <a:gd name="connsiteY73" fmla="*/ 3427412 h 6858000"/>
              <a:gd name="connsiteX74" fmla="*/ 4690339 w 4693698"/>
              <a:gd name="connsiteY74" fmla="*/ 3497262 h 6858000"/>
              <a:gd name="connsiteX75" fmla="*/ 4681941 w 4693698"/>
              <a:gd name="connsiteY75" fmla="*/ 3557587 h 6858000"/>
              <a:gd name="connsiteX76" fmla="*/ 4670184 w 4693698"/>
              <a:gd name="connsiteY76" fmla="*/ 3609975 h 6858000"/>
              <a:gd name="connsiteX77" fmla="*/ 4655067 w 4693698"/>
              <a:gd name="connsiteY77" fmla="*/ 3656012 h 6858000"/>
              <a:gd name="connsiteX78" fmla="*/ 4638271 w 4693698"/>
              <a:gd name="connsiteY78" fmla="*/ 3697287 h 6858000"/>
              <a:gd name="connsiteX79" fmla="*/ 4618116 w 4693698"/>
              <a:gd name="connsiteY79" fmla="*/ 3736975 h 6858000"/>
              <a:gd name="connsiteX80" fmla="*/ 4577806 w 4693698"/>
              <a:gd name="connsiteY80" fmla="*/ 3811587 h 6858000"/>
              <a:gd name="connsiteX81" fmla="*/ 4559330 w 4693698"/>
              <a:gd name="connsiteY81" fmla="*/ 3848100 h 6858000"/>
              <a:gd name="connsiteX82" fmla="*/ 4540854 w 4693698"/>
              <a:gd name="connsiteY82" fmla="*/ 3890962 h 6858000"/>
              <a:gd name="connsiteX83" fmla="*/ 4525739 w 4693698"/>
              <a:gd name="connsiteY83" fmla="*/ 3935412 h 6858000"/>
              <a:gd name="connsiteX84" fmla="*/ 4515661 w 4693698"/>
              <a:gd name="connsiteY84" fmla="*/ 3987800 h 6858000"/>
              <a:gd name="connsiteX85" fmla="*/ 4505583 w 4693698"/>
              <a:gd name="connsiteY85" fmla="*/ 4048125 h 6858000"/>
              <a:gd name="connsiteX86" fmla="*/ 4503903 w 4693698"/>
              <a:gd name="connsiteY86" fmla="*/ 4116387 h 6858000"/>
              <a:gd name="connsiteX87" fmla="*/ 4505583 w 4693698"/>
              <a:gd name="connsiteY87" fmla="*/ 4186237 h 6858000"/>
              <a:gd name="connsiteX88" fmla="*/ 4515661 w 4693698"/>
              <a:gd name="connsiteY88" fmla="*/ 4244975 h 6858000"/>
              <a:gd name="connsiteX89" fmla="*/ 4525739 w 4693698"/>
              <a:gd name="connsiteY89" fmla="*/ 4297362 h 6858000"/>
              <a:gd name="connsiteX90" fmla="*/ 4540854 w 4693698"/>
              <a:gd name="connsiteY90" fmla="*/ 4343400 h 6858000"/>
              <a:gd name="connsiteX91" fmla="*/ 4559330 w 4693698"/>
              <a:gd name="connsiteY91" fmla="*/ 4386262 h 6858000"/>
              <a:gd name="connsiteX92" fmla="*/ 4577806 w 4693698"/>
              <a:gd name="connsiteY92" fmla="*/ 4424362 h 6858000"/>
              <a:gd name="connsiteX93" fmla="*/ 4618116 w 4693698"/>
              <a:gd name="connsiteY93" fmla="*/ 4498975 h 6858000"/>
              <a:gd name="connsiteX94" fmla="*/ 4638271 w 4693698"/>
              <a:gd name="connsiteY94" fmla="*/ 4537075 h 6858000"/>
              <a:gd name="connsiteX95" fmla="*/ 4655067 w 4693698"/>
              <a:gd name="connsiteY95" fmla="*/ 4579937 h 6858000"/>
              <a:gd name="connsiteX96" fmla="*/ 4670184 w 4693698"/>
              <a:gd name="connsiteY96" fmla="*/ 4625975 h 6858000"/>
              <a:gd name="connsiteX97" fmla="*/ 4681941 w 4693698"/>
              <a:gd name="connsiteY97" fmla="*/ 4678362 h 6858000"/>
              <a:gd name="connsiteX98" fmla="*/ 4690339 w 4693698"/>
              <a:gd name="connsiteY98" fmla="*/ 4738687 h 6858000"/>
              <a:gd name="connsiteX99" fmla="*/ 4693698 w 4693698"/>
              <a:gd name="connsiteY99" fmla="*/ 4806950 h 6858000"/>
              <a:gd name="connsiteX100" fmla="*/ 4690339 w 4693698"/>
              <a:gd name="connsiteY100" fmla="*/ 4875212 h 6858000"/>
              <a:gd name="connsiteX101" fmla="*/ 4681941 w 4693698"/>
              <a:gd name="connsiteY101" fmla="*/ 4935537 h 6858000"/>
              <a:gd name="connsiteX102" fmla="*/ 4670184 w 4693698"/>
              <a:gd name="connsiteY102" fmla="*/ 4987925 h 6858000"/>
              <a:gd name="connsiteX103" fmla="*/ 4655067 w 4693698"/>
              <a:gd name="connsiteY103" fmla="*/ 5033962 h 6858000"/>
              <a:gd name="connsiteX104" fmla="*/ 4638271 w 4693698"/>
              <a:gd name="connsiteY104" fmla="*/ 5075237 h 6858000"/>
              <a:gd name="connsiteX105" fmla="*/ 4618116 w 4693698"/>
              <a:gd name="connsiteY105" fmla="*/ 5114925 h 6858000"/>
              <a:gd name="connsiteX106" fmla="*/ 4597961 w 4693698"/>
              <a:gd name="connsiteY106" fmla="*/ 5149850 h 6858000"/>
              <a:gd name="connsiteX107" fmla="*/ 4577806 w 4693698"/>
              <a:gd name="connsiteY107" fmla="*/ 5186362 h 6858000"/>
              <a:gd name="connsiteX108" fmla="*/ 4559330 w 4693698"/>
              <a:gd name="connsiteY108" fmla="*/ 5226050 h 6858000"/>
              <a:gd name="connsiteX109" fmla="*/ 4540854 w 4693698"/>
              <a:gd name="connsiteY109" fmla="*/ 5268912 h 6858000"/>
              <a:gd name="connsiteX110" fmla="*/ 4525739 w 4693698"/>
              <a:gd name="connsiteY110" fmla="*/ 5313362 h 6858000"/>
              <a:gd name="connsiteX111" fmla="*/ 4515661 w 4693698"/>
              <a:gd name="connsiteY111" fmla="*/ 5365750 h 6858000"/>
              <a:gd name="connsiteX112" fmla="*/ 4505583 w 4693698"/>
              <a:gd name="connsiteY112" fmla="*/ 5426075 h 6858000"/>
              <a:gd name="connsiteX113" fmla="*/ 4503903 w 4693698"/>
              <a:gd name="connsiteY113" fmla="*/ 5494337 h 6858000"/>
              <a:gd name="connsiteX114" fmla="*/ 4505583 w 4693698"/>
              <a:gd name="connsiteY114" fmla="*/ 5562600 h 6858000"/>
              <a:gd name="connsiteX115" fmla="*/ 4515661 w 4693698"/>
              <a:gd name="connsiteY115" fmla="*/ 5622925 h 6858000"/>
              <a:gd name="connsiteX116" fmla="*/ 4525739 w 4693698"/>
              <a:gd name="connsiteY116" fmla="*/ 5675312 h 6858000"/>
              <a:gd name="connsiteX117" fmla="*/ 4540854 w 4693698"/>
              <a:gd name="connsiteY117" fmla="*/ 5721350 h 6858000"/>
              <a:gd name="connsiteX118" fmla="*/ 4559330 w 4693698"/>
              <a:gd name="connsiteY118" fmla="*/ 5762625 h 6858000"/>
              <a:gd name="connsiteX119" fmla="*/ 4577806 w 4693698"/>
              <a:gd name="connsiteY119" fmla="*/ 5802312 h 6858000"/>
              <a:gd name="connsiteX120" fmla="*/ 4597961 w 4693698"/>
              <a:gd name="connsiteY120" fmla="*/ 5840412 h 6858000"/>
              <a:gd name="connsiteX121" fmla="*/ 4618116 w 4693698"/>
              <a:gd name="connsiteY121" fmla="*/ 5876925 h 6858000"/>
              <a:gd name="connsiteX122" fmla="*/ 4638271 w 4693698"/>
              <a:gd name="connsiteY122" fmla="*/ 5915025 h 6858000"/>
              <a:gd name="connsiteX123" fmla="*/ 4655067 w 4693698"/>
              <a:gd name="connsiteY123" fmla="*/ 5956300 h 6858000"/>
              <a:gd name="connsiteX124" fmla="*/ 4670184 w 4693698"/>
              <a:gd name="connsiteY124" fmla="*/ 6003925 h 6858000"/>
              <a:gd name="connsiteX125" fmla="*/ 4681941 w 4693698"/>
              <a:gd name="connsiteY125" fmla="*/ 6056312 h 6858000"/>
              <a:gd name="connsiteX126" fmla="*/ 4690339 w 4693698"/>
              <a:gd name="connsiteY126" fmla="*/ 6113462 h 6858000"/>
              <a:gd name="connsiteX127" fmla="*/ 4693698 w 4693698"/>
              <a:gd name="connsiteY127" fmla="*/ 6183312 h 6858000"/>
              <a:gd name="connsiteX128" fmla="*/ 4690339 w 4693698"/>
              <a:gd name="connsiteY128" fmla="*/ 6251575 h 6858000"/>
              <a:gd name="connsiteX129" fmla="*/ 4681941 w 4693698"/>
              <a:gd name="connsiteY129" fmla="*/ 6311900 h 6858000"/>
              <a:gd name="connsiteX130" fmla="*/ 4670184 w 4693698"/>
              <a:gd name="connsiteY130" fmla="*/ 6361112 h 6858000"/>
              <a:gd name="connsiteX131" fmla="*/ 4655067 w 4693698"/>
              <a:gd name="connsiteY131" fmla="*/ 6407150 h 6858000"/>
              <a:gd name="connsiteX132" fmla="*/ 4638271 w 4693698"/>
              <a:gd name="connsiteY132" fmla="*/ 6448425 h 6858000"/>
              <a:gd name="connsiteX133" fmla="*/ 4619796 w 4693698"/>
              <a:gd name="connsiteY133" fmla="*/ 6488112 h 6858000"/>
              <a:gd name="connsiteX134" fmla="*/ 4601320 w 4693698"/>
              <a:gd name="connsiteY134" fmla="*/ 6523037 h 6858000"/>
              <a:gd name="connsiteX135" fmla="*/ 4581165 w 4693698"/>
              <a:gd name="connsiteY135" fmla="*/ 6561137 h 6858000"/>
              <a:gd name="connsiteX136" fmla="*/ 4561010 w 4693698"/>
              <a:gd name="connsiteY136" fmla="*/ 6597650 h 6858000"/>
              <a:gd name="connsiteX137" fmla="*/ 4544214 w 4693698"/>
              <a:gd name="connsiteY137" fmla="*/ 6640512 h 6858000"/>
              <a:gd name="connsiteX138" fmla="*/ 4527418 w 4693698"/>
              <a:gd name="connsiteY138" fmla="*/ 6683375 h 6858000"/>
              <a:gd name="connsiteX139" fmla="*/ 4517340 w 4693698"/>
              <a:gd name="connsiteY139" fmla="*/ 6735762 h 6858000"/>
              <a:gd name="connsiteX140" fmla="*/ 4508943 w 4693698"/>
              <a:gd name="connsiteY140" fmla="*/ 6791325 h 6858000"/>
              <a:gd name="connsiteX141" fmla="*/ 4503903 w 4693698"/>
              <a:gd name="connsiteY141" fmla="*/ 6858000 h 6858000"/>
              <a:gd name="connsiteX142" fmla="*/ 1582057 w 4693698"/>
              <a:gd name="connsiteY142" fmla="*/ 6858000 h 6858000"/>
              <a:gd name="connsiteX143" fmla="*/ 420914 w 4693698"/>
              <a:gd name="connsiteY143" fmla="*/ 6858000 h 6858000"/>
              <a:gd name="connsiteX144" fmla="*/ 0 w 4693698"/>
              <a:gd name="connsiteY144"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93698" h="6858000">
                <a:moveTo>
                  <a:pt x="0" y="0"/>
                </a:moveTo>
                <a:lnTo>
                  <a:pt x="420914" y="0"/>
                </a:lnTo>
                <a:lnTo>
                  <a:pt x="1582057" y="0"/>
                </a:lnTo>
                <a:lnTo>
                  <a:pt x="4503903" y="0"/>
                </a:lnTo>
                <a:lnTo>
                  <a:pt x="4508943" y="66675"/>
                </a:lnTo>
                <a:lnTo>
                  <a:pt x="4517340" y="122237"/>
                </a:lnTo>
                <a:lnTo>
                  <a:pt x="4527418" y="174625"/>
                </a:lnTo>
                <a:lnTo>
                  <a:pt x="4544214" y="217487"/>
                </a:lnTo>
                <a:lnTo>
                  <a:pt x="4561010" y="260350"/>
                </a:lnTo>
                <a:lnTo>
                  <a:pt x="4581165" y="296862"/>
                </a:lnTo>
                <a:lnTo>
                  <a:pt x="4601320" y="334962"/>
                </a:lnTo>
                <a:lnTo>
                  <a:pt x="4619796" y="369887"/>
                </a:lnTo>
                <a:lnTo>
                  <a:pt x="4638271" y="409575"/>
                </a:lnTo>
                <a:lnTo>
                  <a:pt x="4655067" y="450850"/>
                </a:lnTo>
                <a:lnTo>
                  <a:pt x="4670184" y="496887"/>
                </a:lnTo>
                <a:lnTo>
                  <a:pt x="4681941" y="546100"/>
                </a:lnTo>
                <a:lnTo>
                  <a:pt x="4690339" y="606425"/>
                </a:lnTo>
                <a:lnTo>
                  <a:pt x="4693698" y="673100"/>
                </a:lnTo>
                <a:lnTo>
                  <a:pt x="4690339" y="744537"/>
                </a:lnTo>
                <a:lnTo>
                  <a:pt x="4681941" y="801687"/>
                </a:lnTo>
                <a:lnTo>
                  <a:pt x="4670184" y="854075"/>
                </a:lnTo>
                <a:lnTo>
                  <a:pt x="4655067" y="901700"/>
                </a:lnTo>
                <a:lnTo>
                  <a:pt x="4638271" y="942975"/>
                </a:lnTo>
                <a:lnTo>
                  <a:pt x="4618116" y="981075"/>
                </a:lnTo>
                <a:lnTo>
                  <a:pt x="4597961" y="1017587"/>
                </a:lnTo>
                <a:lnTo>
                  <a:pt x="4577806" y="1055687"/>
                </a:lnTo>
                <a:lnTo>
                  <a:pt x="4559330" y="1095375"/>
                </a:lnTo>
                <a:lnTo>
                  <a:pt x="4540854" y="1136650"/>
                </a:lnTo>
                <a:lnTo>
                  <a:pt x="4525739" y="1182687"/>
                </a:lnTo>
                <a:lnTo>
                  <a:pt x="4515661" y="1235075"/>
                </a:lnTo>
                <a:lnTo>
                  <a:pt x="4505583" y="1295400"/>
                </a:lnTo>
                <a:lnTo>
                  <a:pt x="4503903" y="1363662"/>
                </a:lnTo>
                <a:lnTo>
                  <a:pt x="4505583" y="1431925"/>
                </a:lnTo>
                <a:lnTo>
                  <a:pt x="4515661" y="1492250"/>
                </a:lnTo>
                <a:lnTo>
                  <a:pt x="4525739" y="1544637"/>
                </a:lnTo>
                <a:lnTo>
                  <a:pt x="4540854" y="1589087"/>
                </a:lnTo>
                <a:lnTo>
                  <a:pt x="4559330" y="1631950"/>
                </a:lnTo>
                <a:lnTo>
                  <a:pt x="4577806" y="1671637"/>
                </a:lnTo>
                <a:lnTo>
                  <a:pt x="4597961" y="1708150"/>
                </a:lnTo>
                <a:lnTo>
                  <a:pt x="4618116" y="1743075"/>
                </a:lnTo>
                <a:lnTo>
                  <a:pt x="4638271" y="1782762"/>
                </a:lnTo>
                <a:lnTo>
                  <a:pt x="4655067" y="1824037"/>
                </a:lnTo>
                <a:lnTo>
                  <a:pt x="4670184" y="1870075"/>
                </a:lnTo>
                <a:lnTo>
                  <a:pt x="4681941" y="1922462"/>
                </a:lnTo>
                <a:lnTo>
                  <a:pt x="4690339" y="1982787"/>
                </a:lnTo>
                <a:lnTo>
                  <a:pt x="4693698" y="2051050"/>
                </a:lnTo>
                <a:lnTo>
                  <a:pt x="4690339" y="2119312"/>
                </a:lnTo>
                <a:lnTo>
                  <a:pt x="4681941" y="2179637"/>
                </a:lnTo>
                <a:lnTo>
                  <a:pt x="4670184" y="2232025"/>
                </a:lnTo>
                <a:lnTo>
                  <a:pt x="4655067" y="2278062"/>
                </a:lnTo>
                <a:lnTo>
                  <a:pt x="4638271" y="2319337"/>
                </a:lnTo>
                <a:lnTo>
                  <a:pt x="4618116" y="2359025"/>
                </a:lnTo>
                <a:lnTo>
                  <a:pt x="4597961" y="2395537"/>
                </a:lnTo>
                <a:lnTo>
                  <a:pt x="4577806" y="2433637"/>
                </a:lnTo>
                <a:lnTo>
                  <a:pt x="4559330" y="2471737"/>
                </a:lnTo>
                <a:lnTo>
                  <a:pt x="4540854" y="2513012"/>
                </a:lnTo>
                <a:lnTo>
                  <a:pt x="4525739" y="2560637"/>
                </a:lnTo>
                <a:lnTo>
                  <a:pt x="4515661" y="2613025"/>
                </a:lnTo>
                <a:lnTo>
                  <a:pt x="4505583" y="2671762"/>
                </a:lnTo>
                <a:lnTo>
                  <a:pt x="4503903" y="2741612"/>
                </a:lnTo>
                <a:lnTo>
                  <a:pt x="4505583" y="2809875"/>
                </a:lnTo>
                <a:lnTo>
                  <a:pt x="4515661" y="2868612"/>
                </a:lnTo>
                <a:lnTo>
                  <a:pt x="4525739" y="2922587"/>
                </a:lnTo>
                <a:lnTo>
                  <a:pt x="4540854" y="2967037"/>
                </a:lnTo>
                <a:lnTo>
                  <a:pt x="4559330" y="3009900"/>
                </a:lnTo>
                <a:lnTo>
                  <a:pt x="4577806" y="3046412"/>
                </a:lnTo>
                <a:lnTo>
                  <a:pt x="4597961" y="3084512"/>
                </a:lnTo>
                <a:lnTo>
                  <a:pt x="4618116" y="3121025"/>
                </a:lnTo>
                <a:lnTo>
                  <a:pt x="4638271" y="3160712"/>
                </a:lnTo>
                <a:lnTo>
                  <a:pt x="4655067" y="3201987"/>
                </a:lnTo>
                <a:lnTo>
                  <a:pt x="4670184" y="3248025"/>
                </a:lnTo>
                <a:lnTo>
                  <a:pt x="4681941" y="3300412"/>
                </a:lnTo>
                <a:lnTo>
                  <a:pt x="4690339" y="3360737"/>
                </a:lnTo>
                <a:lnTo>
                  <a:pt x="4693698" y="3427412"/>
                </a:lnTo>
                <a:lnTo>
                  <a:pt x="4690339" y="3497262"/>
                </a:lnTo>
                <a:lnTo>
                  <a:pt x="4681941" y="3557587"/>
                </a:lnTo>
                <a:lnTo>
                  <a:pt x="4670184" y="3609975"/>
                </a:lnTo>
                <a:lnTo>
                  <a:pt x="4655067" y="3656012"/>
                </a:lnTo>
                <a:lnTo>
                  <a:pt x="4638271" y="3697287"/>
                </a:lnTo>
                <a:lnTo>
                  <a:pt x="4618116" y="3736975"/>
                </a:lnTo>
                <a:lnTo>
                  <a:pt x="4577806" y="3811587"/>
                </a:lnTo>
                <a:lnTo>
                  <a:pt x="4559330" y="3848100"/>
                </a:lnTo>
                <a:lnTo>
                  <a:pt x="4540854" y="3890962"/>
                </a:lnTo>
                <a:lnTo>
                  <a:pt x="4525739" y="3935412"/>
                </a:lnTo>
                <a:lnTo>
                  <a:pt x="4515661" y="3987800"/>
                </a:lnTo>
                <a:lnTo>
                  <a:pt x="4505583" y="4048125"/>
                </a:lnTo>
                <a:lnTo>
                  <a:pt x="4503903" y="4116387"/>
                </a:lnTo>
                <a:lnTo>
                  <a:pt x="4505583" y="4186237"/>
                </a:lnTo>
                <a:lnTo>
                  <a:pt x="4515661" y="4244975"/>
                </a:lnTo>
                <a:lnTo>
                  <a:pt x="4525739" y="4297362"/>
                </a:lnTo>
                <a:lnTo>
                  <a:pt x="4540854" y="4343400"/>
                </a:lnTo>
                <a:lnTo>
                  <a:pt x="4559330" y="4386262"/>
                </a:lnTo>
                <a:lnTo>
                  <a:pt x="4577806" y="4424362"/>
                </a:lnTo>
                <a:lnTo>
                  <a:pt x="4618116" y="4498975"/>
                </a:lnTo>
                <a:lnTo>
                  <a:pt x="4638271" y="4537075"/>
                </a:lnTo>
                <a:lnTo>
                  <a:pt x="4655067" y="4579937"/>
                </a:lnTo>
                <a:lnTo>
                  <a:pt x="4670184" y="4625975"/>
                </a:lnTo>
                <a:lnTo>
                  <a:pt x="4681941" y="4678362"/>
                </a:lnTo>
                <a:lnTo>
                  <a:pt x="4690339" y="4738687"/>
                </a:lnTo>
                <a:lnTo>
                  <a:pt x="4693698" y="4806950"/>
                </a:lnTo>
                <a:lnTo>
                  <a:pt x="4690339" y="4875212"/>
                </a:lnTo>
                <a:lnTo>
                  <a:pt x="4681941" y="4935537"/>
                </a:lnTo>
                <a:lnTo>
                  <a:pt x="4670184" y="4987925"/>
                </a:lnTo>
                <a:lnTo>
                  <a:pt x="4655067" y="5033962"/>
                </a:lnTo>
                <a:lnTo>
                  <a:pt x="4638271" y="5075237"/>
                </a:lnTo>
                <a:lnTo>
                  <a:pt x="4618116" y="5114925"/>
                </a:lnTo>
                <a:lnTo>
                  <a:pt x="4597961" y="5149850"/>
                </a:lnTo>
                <a:lnTo>
                  <a:pt x="4577806" y="5186362"/>
                </a:lnTo>
                <a:lnTo>
                  <a:pt x="4559330" y="5226050"/>
                </a:lnTo>
                <a:lnTo>
                  <a:pt x="4540854" y="5268912"/>
                </a:lnTo>
                <a:lnTo>
                  <a:pt x="4525739" y="5313362"/>
                </a:lnTo>
                <a:lnTo>
                  <a:pt x="4515661" y="5365750"/>
                </a:lnTo>
                <a:lnTo>
                  <a:pt x="4505583" y="5426075"/>
                </a:lnTo>
                <a:lnTo>
                  <a:pt x="4503903" y="5494337"/>
                </a:lnTo>
                <a:lnTo>
                  <a:pt x="4505583" y="5562600"/>
                </a:lnTo>
                <a:lnTo>
                  <a:pt x="4515661" y="5622925"/>
                </a:lnTo>
                <a:lnTo>
                  <a:pt x="4525739" y="5675312"/>
                </a:lnTo>
                <a:lnTo>
                  <a:pt x="4540854" y="5721350"/>
                </a:lnTo>
                <a:lnTo>
                  <a:pt x="4559330" y="5762625"/>
                </a:lnTo>
                <a:lnTo>
                  <a:pt x="4577806" y="5802312"/>
                </a:lnTo>
                <a:lnTo>
                  <a:pt x="4597961" y="5840412"/>
                </a:lnTo>
                <a:lnTo>
                  <a:pt x="4618116" y="5876925"/>
                </a:lnTo>
                <a:lnTo>
                  <a:pt x="4638271" y="5915025"/>
                </a:lnTo>
                <a:lnTo>
                  <a:pt x="4655067" y="5956300"/>
                </a:lnTo>
                <a:lnTo>
                  <a:pt x="4670184" y="6003925"/>
                </a:lnTo>
                <a:lnTo>
                  <a:pt x="4681941" y="6056312"/>
                </a:lnTo>
                <a:lnTo>
                  <a:pt x="4690339" y="6113462"/>
                </a:lnTo>
                <a:lnTo>
                  <a:pt x="4693698" y="6183312"/>
                </a:lnTo>
                <a:lnTo>
                  <a:pt x="4690339" y="6251575"/>
                </a:lnTo>
                <a:lnTo>
                  <a:pt x="4681941" y="6311900"/>
                </a:lnTo>
                <a:lnTo>
                  <a:pt x="4670184" y="6361112"/>
                </a:lnTo>
                <a:lnTo>
                  <a:pt x="4655067" y="6407150"/>
                </a:lnTo>
                <a:lnTo>
                  <a:pt x="4638271" y="6448425"/>
                </a:lnTo>
                <a:lnTo>
                  <a:pt x="4619796" y="6488112"/>
                </a:lnTo>
                <a:lnTo>
                  <a:pt x="4601320" y="6523037"/>
                </a:lnTo>
                <a:lnTo>
                  <a:pt x="4581165" y="6561137"/>
                </a:lnTo>
                <a:lnTo>
                  <a:pt x="4561010" y="6597650"/>
                </a:lnTo>
                <a:lnTo>
                  <a:pt x="4544214" y="6640512"/>
                </a:lnTo>
                <a:lnTo>
                  <a:pt x="4527418" y="6683375"/>
                </a:lnTo>
                <a:lnTo>
                  <a:pt x="4517340" y="6735762"/>
                </a:lnTo>
                <a:lnTo>
                  <a:pt x="4508943" y="6791325"/>
                </a:lnTo>
                <a:lnTo>
                  <a:pt x="4503903" y="6858000"/>
                </a:lnTo>
                <a:lnTo>
                  <a:pt x="1582057" y="6858000"/>
                </a:lnTo>
                <a:lnTo>
                  <a:pt x="420914" y="6858000"/>
                </a:lnTo>
                <a:lnTo>
                  <a:pt x="0" y="6858000"/>
                </a:lnTo>
                <a:close/>
              </a:path>
            </a:pathLst>
          </a:custGeom>
          <a:solidFill>
            <a:schemeClr val="accent2"/>
          </a:solidFill>
          <a:ln w="0">
            <a:solidFill>
              <a:schemeClr val="accent2"/>
            </a:solid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Freeform: Shape 25">
            <a:extLst>
              <a:ext uri="{FF2B5EF4-FFF2-40B4-BE49-F238E27FC236}">
                <a16:creationId xmlns:a16="http://schemas.microsoft.com/office/drawing/2014/main" id="{4B9FAFB2-BEB5-4848-8018-BCAD99E2E1AA}"/>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flipH="1">
            <a:off x="0" y="0"/>
            <a:ext cx="4838076" cy="6858000"/>
          </a:xfrm>
          <a:custGeom>
            <a:avLst/>
            <a:gdLst>
              <a:gd name="connsiteX0" fmla="*/ 4838076 w 4838076"/>
              <a:gd name="connsiteY0" fmla="*/ 0 h 6858000"/>
              <a:gd name="connsiteX1" fmla="*/ 4417162 w 4838076"/>
              <a:gd name="connsiteY1" fmla="*/ 0 h 6858000"/>
              <a:gd name="connsiteX2" fmla="*/ 3459219 w 4838076"/>
              <a:gd name="connsiteY2" fmla="*/ 0 h 6858000"/>
              <a:gd name="connsiteX3" fmla="*/ 334174 w 4838076"/>
              <a:gd name="connsiteY3" fmla="*/ 0 h 6858000"/>
              <a:gd name="connsiteX4" fmla="*/ 334173 w 4838076"/>
              <a:gd name="connsiteY4" fmla="*/ 0 h 6858000"/>
              <a:gd name="connsiteX5" fmla="*/ 189795 w 4838076"/>
              <a:gd name="connsiteY5" fmla="*/ 0 h 6858000"/>
              <a:gd name="connsiteX6" fmla="*/ 184756 w 4838076"/>
              <a:gd name="connsiteY6" fmla="*/ 66675 h 6858000"/>
              <a:gd name="connsiteX7" fmla="*/ 176358 w 4838076"/>
              <a:gd name="connsiteY7" fmla="*/ 122237 h 6858000"/>
              <a:gd name="connsiteX8" fmla="*/ 166281 w 4838076"/>
              <a:gd name="connsiteY8" fmla="*/ 174625 h 6858000"/>
              <a:gd name="connsiteX9" fmla="*/ 149485 w 4838076"/>
              <a:gd name="connsiteY9" fmla="*/ 217487 h 6858000"/>
              <a:gd name="connsiteX10" fmla="*/ 132689 w 4838076"/>
              <a:gd name="connsiteY10" fmla="*/ 260350 h 6858000"/>
              <a:gd name="connsiteX11" fmla="*/ 112534 w 4838076"/>
              <a:gd name="connsiteY11" fmla="*/ 296862 h 6858000"/>
              <a:gd name="connsiteX12" fmla="*/ 92379 w 4838076"/>
              <a:gd name="connsiteY12" fmla="*/ 334962 h 6858000"/>
              <a:gd name="connsiteX13" fmla="*/ 73903 w 4838076"/>
              <a:gd name="connsiteY13" fmla="*/ 369887 h 6858000"/>
              <a:gd name="connsiteX14" fmla="*/ 55427 w 4838076"/>
              <a:gd name="connsiteY14" fmla="*/ 409575 h 6858000"/>
              <a:gd name="connsiteX15" fmla="*/ 38632 w 4838076"/>
              <a:gd name="connsiteY15" fmla="*/ 450850 h 6858000"/>
              <a:gd name="connsiteX16" fmla="*/ 23515 w 4838076"/>
              <a:gd name="connsiteY16" fmla="*/ 496887 h 6858000"/>
              <a:gd name="connsiteX17" fmla="*/ 11758 w 4838076"/>
              <a:gd name="connsiteY17" fmla="*/ 546100 h 6858000"/>
              <a:gd name="connsiteX18" fmla="*/ 3359 w 4838076"/>
              <a:gd name="connsiteY18" fmla="*/ 606425 h 6858000"/>
              <a:gd name="connsiteX19" fmla="*/ 0 w 4838076"/>
              <a:gd name="connsiteY19" fmla="*/ 673100 h 6858000"/>
              <a:gd name="connsiteX20" fmla="*/ 3359 w 4838076"/>
              <a:gd name="connsiteY20" fmla="*/ 744537 h 6858000"/>
              <a:gd name="connsiteX21" fmla="*/ 11758 w 4838076"/>
              <a:gd name="connsiteY21" fmla="*/ 801687 h 6858000"/>
              <a:gd name="connsiteX22" fmla="*/ 23515 w 4838076"/>
              <a:gd name="connsiteY22" fmla="*/ 854075 h 6858000"/>
              <a:gd name="connsiteX23" fmla="*/ 38632 w 4838076"/>
              <a:gd name="connsiteY23" fmla="*/ 901700 h 6858000"/>
              <a:gd name="connsiteX24" fmla="*/ 55427 w 4838076"/>
              <a:gd name="connsiteY24" fmla="*/ 942975 h 6858000"/>
              <a:gd name="connsiteX25" fmla="*/ 75583 w 4838076"/>
              <a:gd name="connsiteY25" fmla="*/ 981075 h 6858000"/>
              <a:gd name="connsiteX26" fmla="*/ 95738 w 4838076"/>
              <a:gd name="connsiteY26" fmla="*/ 1017587 h 6858000"/>
              <a:gd name="connsiteX27" fmla="*/ 115893 w 4838076"/>
              <a:gd name="connsiteY27" fmla="*/ 1055687 h 6858000"/>
              <a:gd name="connsiteX28" fmla="*/ 134368 w 4838076"/>
              <a:gd name="connsiteY28" fmla="*/ 1095375 h 6858000"/>
              <a:gd name="connsiteX29" fmla="*/ 152844 w 4838076"/>
              <a:gd name="connsiteY29" fmla="*/ 1136650 h 6858000"/>
              <a:gd name="connsiteX30" fmla="*/ 167960 w 4838076"/>
              <a:gd name="connsiteY30" fmla="*/ 1182687 h 6858000"/>
              <a:gd name="connsiteX31" fmla="*/ 178038 w 4838076"/>
              <a:gd name="connsiteY31" fmla="*/ 1235075 h 6858000"/>
              <a:gd name="connsiteX32" fmla="*/ 188115 w 4838076"/>
              <a:gd name="connsiteY32" fmla="*/ 1295400 h 6858000"/>
              <a:gd name="connsiteX33" fmla="*/ 189795 w 4838076"/>
              <a:gd name="connsiteY33" fmla="*/ 1363662 h 6858000"/>
              <a:gd name="connsiteX34" fmla="*/ 188115 w 4838076"/>
              <a:gd name="connsiteY34" fmla="*/ 1431925 h 6858000"/>
              <a:gd name="connsiteX35" fmla="*/ 178038 w 4838076"/>
              <a:gd name="connsiteY35" fmla="*/ 1492250 h 6858000"/>
              <a:gd name="connsiteX36" fmla="*/ 167960 w 4838076"/>
              <a:gd name="connsiteY36" fmla="*/ 1544637 h 6858000"/>
              <a:gd name="connsiteX37" fmla="*/ 152844 w 4838076"/>
              <a:gd name="connsiteY37" fmla="*/ 1589087 h 6858000"/>
              <a:gd name="connsiteX38" fmla="*/ 134368 w 4838076"/>
              <a:gd name="connsiteY38" fmla="*/ 1631950 h 6858000"/>
              <a:gd name="connsiteX39" fmla="*/ 115893 w 4838076"/>
              <a:gd name="connsiteY39" fmla="*/ 1671637 h 6858000"/>
              <a:gd name="connsiteX40" fmla="*/ 95738 w 4838076"/>
              <a:gd name="connsiteY40" fmla="*/ 1708150 h 6858000"/>
              <a:gd name="connsiteX41" fmla="*/ 75583 w 4838076"/>
              <a:gd name="connsiteY41" fmla="*/ 1743075 h 6858000"/>
              <a:gd name="connsiteX42" fmla="*/ 55427 w 4838076"/>
              <a:gd name="connsiteY42" fmla="*/ 1782762 h 6858000"/>
              <a:gd name="connsiteX43" fmla="*/ 38632 w 4838076"/>
              <a:gd name="connsiteY43" fmla="*/ 1824037 h 6858000"/>
              <a:gd name="connsiteX44" fmla="*/ 23515 w 4838076"/>
              <a:gd name="connsiteY44" fmla="*/ 1870075 h 6858000"/>
              <a:gd name="connsiteX45" fmla="*/ 11758 w 4838076"/>
              <a:gd name="connsiteY45" fmla="*/ 1922462 h 6858000"/>
              <a:gd name="connsiteX46" fmla="*/ 3359 w 4838076"/>
              <a:gd name="connsiteY46" fmla="*/ 1982787 h 6858000"/>
              <a:gd name="connsiteX47" fmla="*/ 0 w 4838076"/>
              <a:gd name="connsiteY47" fmla="*/ 2051050 h 6858000"/>
              <a:gd name="connsiteX48" fmla="*/ 3359 w 4838076"/>
              <a:gd name="connsiteY48" fmla="*/ 2119312 h 6858000"/>
              <a:gd name="connsiteX49" fmla="*/ 11758 w 4838076"/>
              <a:gd name="connsiteY49" fmla="*/ 2179637 h 6858000"/>
              <a:gd name="connsiteX50" fmla="*/ 23515 w 4838076"/>
              <a:gd name="connsiteY50" fmla="*/ 2232025 h 6858000"/>
              <a:gd name="connsiteX51" fmla="*/ 38632 w 4838076"/>
              <a:gd name="connsiteY51" fmla="*/ 2278062 h 6858000"/>
              <a:gd name="connsiteX52" fmla="*/ 55427 w 4838076"/>
              <a:gd name="connsiteY52" fmla="*/ 2319337 h 6858000"/>
              <a:gd name="connsiteX53" fmla="*/ 75583 w 4838076"/>
              <a:gd name="connsiteY53" fmla="*/ 2359025 h 6858000"/>
              <a:gd name="connsiteX54" fmla="*/ 95738 w 4838076"/>
              <a:gd name="connsiteY54" fmla="*/ 2395537 h 6858000"/>
              <a:gd name="connsiteX55" fmla="*/ 115893 w 4838076"/>
              <a:gd name="connsiteY55" fmla="*/ 2433637 h 6858000"/>
              <a:gd name="connsiteX56" fmla="*/ 134368 w 4838076"/>
              <a:gd name="connsiteY56" fmla="*/ 2471737 h 6858000"/>
              <a:gd name="connsiteX57" fmla="*/ 152844 w 4838076"/>
              <a:gd name="connsiteY57" fmla="*/ 2513012 h 6858000"/>
              <a:gd name="connsiteX58" fmla="*/ 167960 w 4838076"/>
              <a:gd name="connsiteY58" fmla="*/ 2560637 h 6858000"/>
              <a:gd name="connsiteX59" fmla="*/ 178038 w 4838076"/>
              <a:gd name="connsiteY59" fmla="*/ 2613025 h 6858000"/>
              <a:gd name="connsiteX60" fmla="*/ 188115 w 4838076"/>
              <a:gd name="connsiteY60" fmla="*/ 2671762 h 6858000"/>
              <a:gd name="connsiteX61" fmla="*/ 189795 w 4838076"/>
              <a:gd name="connsiteY61" fmla="*/ 2741612 h 6858000"/>
              <a:gd name="connsiteX62" fmla="*/ 188115 w 4838076"/>
              <a:gd name="connsiteY62" fmla="*/ 2809875 h 6858000"/>
              <a:gd name="connsiteX63" fmla="*/ 178038 w 4838076"/>
              <a:gd name="connsiteY63" fmla="*/ 2868612 h 6858000"/>
              <a:gd name="connsiteX64" fmla="*/ 167960 w 4838076"/>
              <a:gd name="connsiteY64" fmla="*/ 2922587 h 6858000"/>
              <a:gd name="connsiteX65" fmla="*/ 152844 w 4838076"/>
              <a:gd name="connsiteY65" fmla="*/ 2967037 h 6858000"/>
              <a:gd name="connsiteX66" fmla="*/ 134368 w 4838076"/>
              <a:gd name="connsiteY66" fmla="*/ 3009900 h 6858000"/>
              <a:gd name="connsiteX67" fmla="*/ 115893 w 4838076"/>
              <a:gd name="connsiteY67" fmla="*/ 3046412 h 6858000"/>
              <a:gd name="connsiteX68" fmla="*/ 95738 w 4838076"/>
              <a:gd name="connsiteY68" fmla="*/ 3084512 h 6858000"/>
              <a:gd name="connsiteX69" fmla="*/ 75583 w 4838076"/>
              <a:gd name="connsiteY69" fmla="*/ 3121025 h 6858000"/>
              <a:gd name="connsiteX70" fmla="*/ 55427 w 4838076"/>
              <a:gd name="connsiteY70" fmla="*/ 3160712 h 6858000"/>
              <a:gd name="connsiteX71" fmla="*/ 38632 w 4838076"/>
              <a:gd name="connsiteY71" fmla="*/ 3201987 h 6858000"/>
              <a:gd name="connsiteX72" fmla="*/ 23515 w 4838076"/>
              <a:gd name="connsiteY72" fmla="*/ 3248025 h 6858000"/>
              <a:gd name="connsiteX73" fmla="*/ 11758 w 4838076"/>
              <a:gd name="connsiteY73" fmla="*/ 3300412 h 6858000"/>
              <a:gd name="connsiteX74" fmla="*/ 3359 w 4838076"/>
              <a:gd name="connsiteY74" fmla="*/ 3360737 h 6858000"/>
              <a:gd name="connsiteX75" fmla="*/ 0 w 4838076"/>
              <a:gd name="connsiteY75" fmla="*/ 3427412 h 6858000"/>
              <a:gd name="connsiteX76" fmla="*/ 3359 w 4838076"/>
              <a:gd name="connsiteY76" fmla="*/ 3497262 h 6858000"/>
              <a:gd name="connsiteX77" fmla="*/ 11758 w 4838076"/>
              <a:gd name="connsiteY77" fmla="*/ 3557587 h 6858000"/>
              <a:gd name="connsiteX78" fmla="*/ 23515 w 4838076"/>
              <a:gd name="connsiteY78" fmla="*/ 3609975 h 6858000"/>
              <a:gd name="connsiteX79" fmla="*/ 38632 w 4838076"/>
              <a:gd name="connsiteY79" fmla="*/ 3656012 h 6858000"/>
              <a:gd name="connsiteX80" fmla="*/ 55427 w 4838076"/>
              <a:gd name="connsiteY80" fmla="*/ 3697287 h 6858000"/>
              <a:gd name="connsiteX81" fmla="*/ 75583 w 4838076"/>
              <a:gd name="connsiteY81" fmla="*/ 3736975 h 6858000"/>
              <a:gd name="connsiteX82" fmla="*/ 115893 w 4838076"/>
              <a:gd name="connsiteY82" fmla="*/ 3811587 h 6858000"/>
              <a:gd name="connsiteX83" fmla="*/ 134368 w 4838076"/>
              <a:gd name="connsiteY83" fmla="*/ 3848100 h 6858000"/>
              <a:gd name="connsiteX84" fmla="*/ 152844 w 4838076"/>
              <a:gd name="connsiteY84" fmla="*/ 3890962 h 6858000"/>
              <a:gd name="connsiteX85" fmla="*/ 167960 w 4838076"/>
              <a:gd name="connsiteY85" fmla="*/ 3935412 h 6858000"/>
              <a:gd name="connsiteX86" fmla="*/ 178038 w 4838076"/>
              <a:gd name="connsiteY86" fmla="*/ 3987800 h 6858000"/>
              <a:gd name="connsiteX87" fmla="*/ 188115 w 4838076"/>
              <a:gd name="connsiteY87" fmla="*/ 4048125 h 6858000"/>
              <a:gd name="connsiteX88" fmla="*/ 189795 w 4838076"/>
              <a:gd name="connsiteY88" fmla="*/ 4116387 h 6858000"/>
              <a:gd name="connsiteX89" fmla="*/ 188115 w 4838076"/>
              <a:gd name="connsiteY89" fmla="*/ 4186237 h 6858000"/>
              <a:gd name="connsiteX90" fmla="*/ 178038 w 4838076"/>
              <a:gd name="connsiteY90" fmla="*/ 4244975 h 6858000"/>
              <a:gd name="connsiteX91" fmla="*/ 167960 w 4838076"/>
              <a:gd name="connsiteY91" fmla="*/ 4297362 h 6858000"/>
              <a:gd name="connsiteX92" fmla="*/ 152844 w 4838076"/>
              <a:gd name="connsiteY92" fmla="*/ 4343400 h 6858000"/>
              <a:gd name="connsiteX93" fmla="*/ 134368 w 4838076"/>
              <a:gd name="connsiteY93" fmla="*/ 4386262 h 6858000"/>
              <a:gd name="connsiteX94" fmla="*/ 115893 w 4838076"/>
              <a:gd name="connsiteY94" fmla="*/ 4424362 h 6858000"/>
              <a:gd name="connsiteX95" fmla="*/ 75583 w 4838076"/>
              <a:gd name="connsiteY95" fmla="*/ 4498975 h 6858000"/>
              <a:gd name="connsiteX96" fmla="*/ 55427 w 4838076"/>
              <a:gd name="connsiteY96" fmla="*/ 4537075 h 6858000"/>
              <a:gd name="connsiteX97" fmla="*/ 38632 w 4838076"/>
              <a:gd name="connsiteY97" fmla="*/ 4579937 h 6858000"/>
              <a:gd name="connsiteX98" fmla="*/ 23515 w 4838076"/>
              <a:gd name="connsiteY98" fmla="*/ 4625975 h 6858000"/>
              <a:gd name="connsiteX99" fmla="*/ 11758 w 4838076"/>
              <a:gd name="connsiteY99" fmla="*/ 4678362 h 6858000"/>
              <a:gd name="connsiteX100" fmla="*/ 3359 w 4838076"/>
              <a:gd name="connsiteY100" fmla="*/ 4738687 h 6858000"/>
              <a:gd name="connsiteX101" fmla="*/ 0 w 4838076"/>
              <a:gd name="connsiteY101" fmla="*/ 4806950 h 6858000"/>
              <a:gd name="connsiteX102" fmla="*/ 3359 w 4838076"/>
              <a:gd name="connsiteY102" fmla="*/ 4875212 h 6858000"/>
              <a:gd name="connsiteX103" fmla="*/ 11758 w 4838076"/>
              <a:gd name="connsiteY103" fmla="*/ 4935537 h 6858000"/>
              <a:gd name="connsiteX104" fmla="*/ 23515 w 4838076"/>
              <a:gd name="connsiteY104" fmla="*/ 4987925 h 6858000"/>
              <a:gd name="connsiteX105" fmla="*/ 38632 w 4838076"/>
              <a:gd name="connsiteY105" fmla="*/ 5033962 h 6858000"/>
              <a:gd name="connsiteX106" fmla="*/ 55427 w 4838076"/>
              <a:gd name="connsiteY106" fmla="*/ 5075237 h 6858000"/>
              <a:gd name="connsiteX107" fmla="*/ 75583 w 4838076"/>
              <a:gd name="connsiteY107" fmla="*/ 5114925 h 6858000"/>
              <a:gd name="connsiteX108" fmla="*/ 95738 w 4838076"/>
              <a:gd name="connsiteY108" fmla="*/ 5149850 h 6858000"/>
              <a:gd name="connsiteX109" fmla="*/ 115893 w 4838076"/>
              <a:gd name="connsiteY109" fmla="*/ 5186362 h 6858000"/>
              <a:gd name="connsiteX110" fmla="*/ 134368 w 4838076"/>
              <a:gd name="connsiteY110" fmla="*/ 5226050 h 6858000"/>
              <a:gd name="connsiteX111" fmla="*/ 152844 w 4838076"/>
              <a:gd name="connsiteY111" fmla="*/ 5268912 h 6858000"/>
              <a:gd name="connsiteX112" fmla="*/ 167960 w 4838076"/>
              <a:gd name="connsiteY112" fmla="*/ 5313362 h 6858000"/>
              <a:gd name="connsiteX113" fmla="*/ 178038 w 4838076"/>
              <a:gd name="connsiteY113" fmla="*/ 5365750 h 6858000"/>
              <a:gd name="connsiteX114" fmla="*/ 188115 w 4838076"/>
              <a:gd name="connsiteY114" fmla="*/ 5426075 h 6858000"/>
              <a:gd name="connsiteX115" fmla="*/ 189795 w 4838076"/>
              <a:gd name="connsiteY115" fmla="*/ 5494337 h 6858000"/>
              <a:gd name="connsiteX116" fmla="*/ 188115 w 4838076"/>
              <a:gd name="connsiteY116" fmla="*/ 5562600 h 6858000"/>
              <a:gd name="connsiteX117" fmla="*/ 178038 w 4838076"/>
              <a:gd name="connsiteY117" fmla="*/ 5622925 h 6858000"/>
              <a:gd name="connsiteX118" fmla="*/ 167960 w 4838076"/>
              <a:gd name="connsiteY118" fmla="*/ 5675312 h 6858000"/>
              <a:gd name="connsiteX119" fmla="*/ 152844 w 4838076"/>
              <a:gd name="connsiteY119" fmla="*/ 5721350 h 6858000"/>
              <a:gd name="connsiteX120" fmla="*/ 134368 w 4838076"/>
              <a:gd name="connsiteY120" fmla="*/ 5762625 h 6858000"/>
              <a:gd name="connsiteX121" fmla="*/ 115893 w 4838076"/>
              <a:gd name="connsiteY121" fmla="*/ 5802312 h 6858000"/>
              <a:gd name="connsiteX122" fmla="*/ 95738 w 4838076"/>
              <a:gd name="connsiteY122" fmla="*/ 5840412 h 6858000"/>
              <a:gd name="connsiteX123" fmla="*/ 75583 w 4838076"/>
              <a:gd name="connsiteY123" fmla="*/ 5876925 h 6858000"/>
              <a:gd name="connsiteX124" fmla="*/ 55427 w 4838076"/>
              <a:gd name="connsiteY124" fmla="*/ 5915025 h 6858000"/>
              <a:gd name="connsiteX125" fmla="*/ 38632 w 4838076"/>
              <a:gd name="connsiteY125" fmla="*/ 5956300 h 6858000"/>
              <a:gd name="connsiteX126" fmla="*/ 23515 w 4838076"/>
              <a:gd name="connsiteY126" fmla="*/ 6003925 h 6858000"/>
              <a:gd name="connsiteX127" fmla="*/ 11758 w 4838076"/>
              <a:gd name="connsiteY127" fmla="*/ 6056312 h 6858000"/>
              <a:gd name="connsiteX128" fmla="*/ 3359 w 4838076"/>
              <a:gd name="connsiteY128" fmla="*/ 6113462 h 6858000"/>
              <a:gd name="connsiteX129" fmla="*/ 0 w 4838076"/>
              <a:gd name="connsiteY129" fmla="*/ 6183312 h 6858000"/>
              <a:gd name="connsiteX130" fmla="*/ 3359 w 4838076"/>
              <a:gd name="connsiteY130" fmla="*/ 6251575 h 6858000"/>
              <a:gd name="connsiteX131" fmla="*/ 11758 w 4838076"/>
              <a:gd name="connsiteY131" fmla="*/ 6311900 h 6858000"/>
              <a:gd name="connsiteX132" fmla="*/ 23515 w 4838076"/>
              <a:gd name="connsiteY132" fmla="*/ 6361112 h 6858000"/>
              <a:gd name="connsiteX133" fmla="*/ 38632 w 4838076"/>
              <a:gd name="connsiteY133" fmla="*/ 6407150 h 6858000"/>
              <a:gd name="connsiteX134" fmla="*/ 55427 w 4838076"/>
              <a:gd name="connsiteY134" fmla="*/ 6448425 h 6858000"/>
              <a:gd name="connsiteX135" fmla="*/ 73903 w 4838076"/>
              <a:gd name="connsiteY135" fmla="*/ 6488112 h 6858000"/>
              <a:gd name="connsiteX136" fmla="*/ 92379 w 4838076"/>
              <a:gd name="connsiteY136" fmla="*/ 6523037 h 6858000"/>
              <a:gd name="connsiteX137" fmla="*/ 112534 w 4838076"/>
              <a:gd name="connsiteY137" fmla="*/ 6561137 h 6858000"/>
              <a:gd name="connsiteX138" fmla="*/ 132689 w 4838076"/>
              <a:gd name="connsiteY138" fmla="*/ 6597650 h 6858000"/>
              <a:gd name="connsiteX139" fmla="*/ 149485 w 4838076"/>
              <a:gd name="connsiteY139" fmla="*/ 6640512 h 6858000"/>
              <a:gd name="connsiteX140" fmla="*/ 166281 w 4838076"/>
              <a:gd name="connsiteY140" fmla="*/ 6683375 h 6858000"/>
              <a:gd name="connsiteX141" fmla="*/ 176358 w 4838076"/>
              <a:gd name="connsiteY141" fmla="*/ 6735762 h 6858000"/>
              <a:gd name="connsiteX142" fmla="*/ 184756 w 4838076"/>
              <a:gd name="connsiteY142" fmla="*/ 6791325 h 6858000"/>
              <a:gd name="connsiteX143" fmla="*/ 189795 w 4838076"/>
              <a:gd name="connsiteY143" fmla="*/ 6858000 h 6858000"/>
              <a:gd name="connsiteX144" fmla="*/ 334173 w 4838076"/>
              <a:gd name="connsiteY144" fmla="*/ 6858000 h 6858000"/>
              <a:gd name="connsiteX145" fmla="*/ 334174 w 4838076"/>
              <a:gd name="connsiteY145" fmla="*/ 6858000 h 6858000"/>
              <a:gd name="connsiteX146" fmla="*/ 3459219 w 4838076"/>
              <a:gd name="connsiteY146" fmla="*/ 6858000 h 6858000"/>
              <a:gd name="connsiteX147" fmla="*/ 4417162 w 4838076"/>
              <a:gd name="connsiteY147" fmla="*/ 6858000 h 6858000"/>
              <a:gd name="connsiteX148" fmla="*/ 4838076 w 4838076"/>
              <a:gd name="connsiteY14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Lst>
            <a:rect l="l" t="t" r="r" b="b"/>
            <a:pathLst>
              <a:path w="4838076" h="6858000">
                <a:moveTo>
                  <a:pt x="4838076" y="0"/>
                </a:moveTo>
                <a:lnTo>
                  <a:pt x="4417162" y="0"/>
                </a:lnTo>
                <a:lnTo>
                  <a:pt x="3459219" y="0"/>
                </a:lnTo>
                <a:lnTo>
                  <a:pt x="334174" y="0"/>
                </a:lnTo>
                <a:lnTo>
                  <a:pt x="334173" y="0"/>
                </a:lnTo>
                <a:lnTo>
                  <a:pt x="189795" y="0"/>
                </a:lnTo>
                <a:lnTo>
                  <a:pt x="184756" y="66675"/>
                </a:lnTo>
                <a:lnTo>
                  <a:pt x="176358" y="122237"/>
                </a:lnTo>
                <a:lnTo>
                  <a:pt x="166281" y="174625"/>
                </a:lnTo>
                <a:lnTo>
                  <a:pt x="149485" y="217487"/>
                </a:lnTo>
                <a:lnTo>
                  <a:pt x="132689" y="260350"/>
                </a:lnTo>
                <a:lnTo>
                  <a:pt x="112534" y="296862"/>
                </a:lnTo>
                <a:lnTo>
                  <a:pt x="92379" y="334962"/>
                </a:lnTo>
                <a:lnTo>
                  <a:pt x="73903" y="369887"/>
                </a:lnTo>
                <a:lnTo>
                  <a:pt x="55427" y="409575"/>
                </a:lnTo>
                <a:lnTo>
                  <a:pt x="38632" y="450850"/>
                </a:lnTo>
                <a:lnTo>
                  <a:pt x="23515" y="496887"/>
                </a:lnTo>
                <a:lnTo>
                  <a:pt x="11758" y="546100"/>
                </a:lnTo>
                <a:lnTo>
                  <a:pt x="3359" y="606425"/>
                </a:lnTo>
                <a:lnTo>
                  <a:pt x="0" y="673100"/>
                </a:lnTo>
                <a:lnTo>
                  <a:pt x="3359" y="744537"/>
                </a:lnTo>
                <a:lnTo>
                  <a:pt x="11758" y="801687"/>
                </a:lnTo>
                <a:lnTo>
                  <a:pt x="23515" y="854075"/>
                </a:lnTo>
                <a:lnTo>
                  <a:pt x="38632" y="901700"/>
                </a:lnTo>
                <a:lnTo>
                  <a:pt x="55427" y="942975"/>
                </a:lnTo>
                <a:lnTo>
                  <a:pt x="75583" y="981075"/>
                </a:lnTo>
                <a:lnTo>
                  <a:pt x="95738" y="1017587"/>
                </a:lnTo>
                <a:lnTo>
                  <a:pt x="115893" y="1055687"/>
                </a:lnTo>
                <a:lnTo>
                  <a:pt x="134368" y="1095375"/>
                </a:lnTo>
                <a:lnTo>
                  <a:pt x="152844" y="1136650"/>
                </a:lnTo>
                <a:lnTo>
                  <a:pt x="167960" y="1182687"/>
                </a:lnTo>
                <a:lnTo>
                  <a:pt x="178038" y="1235075"/>
                </a:lnTo>
                <a:lnTo>
                  <a:pt x="188115" y="1295400"/>
                </a:lnTo>
                <a:lnTo>
                  <a:pt x="189795" y="1363662"/>
                </a:lnTo>
                <a:lnTo>
                  <a:pt x="188115" y="1431925"/>
                </a:lnTo>
                <a:lnTo>
                  <a:pt x="178038" y="1492250"/>
                </a:lnTo>
                <a:lnTo>
                  <a:pt x="167960" y="1544637"/>
                </a:lnTo>
                <a:lnTo>
                  <a:pt x="152844" y="1589087"/>
                </a:lnTo>
                <a:lnTo>
                  <a:pt x="134368" y="1631950"/>
                </a:lnTo>
                <a:lnTo>
                  <a:pt x="115893" y="1671637"/>
                </a:lnTo>
                <a:lnTo>
                  <a:pt x="95738" y="1708150"/>
                </a:lnTo>
                <a:lnTo>
                  <a:pt x="75583" y="1743075"/>
                </a:lnTo>
                <a:lnTo>
                  <a:pt x="55427" y="1782762"/>
                </a:lnTo>
                <a:lnTo>
                  <a:pt x="38632" y="1824037"/>
                </a:lnTo>
                <a:lnTo>
                  <a:pt x="23515" y="1870075"/>
                </a:lnTo>
                <a:lnTo>
                  <a:pt x="11758" y="1922462"/>
                </a:lnTo>
                <a:lnTo>
                  <a:pt x="3359" y="1982787"/>
                </a:lnTo>
                <a:lnTo>
                  <a:pt x="0" y="2051050"/>
                </a:lnTo>
                <a:lnTo>
                  <a:pt x="3359" y="2119312"/>
                </a:lnTo>
                <a:lnTo>
                  <a:pt x="11758" y="2179637"/>
                </a:lnTo>
                <a:lnTo>
                  <a:pt x="23515" y="2232025"/>
                </a:lnTo>
                <a:lnTo>
                  <a:pt x="38632" y="2278062"/>
                </a:lnTo>
                <a:lnTo>
                  <a:pt x="55427" y="2319337"/>
                </a:lnTo>
                <a:lnTo>
                  <a:pt x="75583" y="2359025"/>
                </a:lnTo>
                <a:lnTo>
                  <a:pt x="95738" y="2395537"/>
                </a:lnTo>
                <a:lnTo>
                  <a:pt x="115893" y="2433637"/>
                </a:lnTo>
                <a:lnTo>
                  <a:pt x="134368" y="2471737"/>
                </a:lnTo>
                <a:lnTo>
                  <a:pt x="152844" y="2513012"/>
                </a:lnTo>
                <a:lnTo>
                  <a:pt x="167960" y="2560637"/>
                </a:lnTo>
                <a:lnTo>
                  <a:pt x="178038" y="2613025"/>
                </a:lnTo>
                <a:lnTo>
                  <a:pt x="188115" y="2671762"/>
                </a:lnTo>
                <a:lnTo>
                  <a:pt x="189795" y="2741612"/>
                </a:lnTo>
                <a:lnTo>
                  <a:pt x="188115" y="2809875"/>
                </a:lnTo>
                <a:lnTo>
                  <a:pt x="178038" y="2868612"/>
                </a:lnTo>
                <a:lnTo>
                  <a:pt x="167960" y="2922587"/>
                </a:lnTo>
                <a:lnTo>
                  <a:pt x="152844" y="2967037"/>
                </a:lnTo>
                <a:lnTo>
                  <a:pt x="134368" y="3009900"/>
                </a:lnTo>
                <a:lnTo>
                  <a:pt x="115893" y="3046412"/>
                </a:lnTo>
                <a:lnTo>
                  <a:pt x="95738" y="3084512"/>
                </a:lnTo>
                <a:lnTo>
                  <a:pt x="75583" y="3121025"/>
                </a:lnTo>
                <a:lnTo>
                  <a:pt x="55427" y="3160712"/>
                </a:lnTo>
                <a:lnTo>
                  <a:pt x="38632" y="3201987"/>
                </a:lnTo>
                <a:lnTo>
                  <a:pt x="23515" y="3248025"/>
                </a:lnTo>
                <a:lnTo>
                  <a:pt x="11758" y="3300412"/>
                </a:lnTo>
                <a:lnTo>
                  <a:pt x="3359" y="3360737"/>
                </a:lnTo>
                <a:lnTo>
                  <a:pt x="0" y="3427412"/>
                </a:lnTo>
                <a:lnTo>
                  <a:pt x="3359" y="3497262"/>
                </a:lnTo>
                <a:lnTo>
                  <a:pt x="11758" y="3557587"/>
                </a:lnTo>
                <a:lnTo>
                  <a:pt x="23515" y="3609975"/>
                </a:lnTo>
                <a:lnTo>
                  <a:pt x="38632" y="3656012"/>
                </a:lnTo>
                <a:lnTo>
                  <a:pt x="55427" y="3697287"/>
                </a:lnTo>
                <a:lnTo>
                  <a:pt x="75583" y="3736975"/>
                </a:lnTo>
                <a:lnTo>
                  <a:pt x="115893" y="3811587"/>
                </a:lnTo>
                <a:lnTo>
                  <a:pt x="134368" y="3848100"/>
                </a:lnTo>
                <a:lnTo>
                  <a:pt x="152844" y="3890962"/>
                </a:lnTo>
                <a:lnTo>
                  <a:pt x="167960" y="3935412"/>
                </a:lnTo>
                <a:lnTo>
                  <a:pt x="178038" y="3987800"/>
                </a:lnTo>
                <a:lnTo>
                  <a:pt x="188115" y="4048125"/>
                </a:lnTo>
                <a:lnTo>
                  <a:pt x="189795" y="4116387"/>
                </a:lnTo>
                <a:lnTo>
                  <a:pt x="188115" y="4186237"/>
                </a:lnTo>
                <a:lnTo>
                  <a:pt x="178038" y="4244975"/>
                </a:lnTo>
                <a:lnTo>
                  <a:pt x="167960" y="4297362"/>
                </a:lnTo>
                <a:lnTo>
                  <a:pt x="152844" y="4343400"/>
                </a:lnTo>
                <a:lnTo>
                  <a:pt x="134368" y="4386262"/>
                </a:lnTo>
                <a:lnTo>
                  <a:pt x="115893" y="4424362"/>
                </a:lnTo>
                <a:lnTo>
                  <a:pt x="75583" y="4498975"/>
                </a:lnTo>
                <a:lnTo>
                  <a:pt x="55427" y="4537075"/>
                </a:lnTo>
                <a:lnTo>
                  <a:pt x="38632" y="4579937"/>
                </a:lnTo>
                <a:lnTo>
                  <a:pt x="23515" y="4625975"/>
                </a:lnTo>
                <a:lnTo>
                  <a:pt x="11758" y="4678362"/>
                </a:lnTo>
                <a:lnTo>
                  <a:pt x="3359" y="4738687"/>
                </a:lnTo>
                <a:lnTo>
                  <a:pt x="0" y="4806950"/>
                </a:lnTo>
                <a:lnTo>
                  <a:pt x="3359" y="4875212"/>
                </a:lnTo>
                <a:lnTo>
                  <a:pt x="11758" y="4935537"/>
                </a:lnTo>
                <a:lnTo>
                  <a:pt x="23515" y="4987925"/>
                </a:lnTo>
                <a:lnTo>
                  <a:pt x="38632" y="5033962"/>
                </a:lnTo>
                <a:lnTo>
                  <a:pt x="55427" y="5075237"/>
                </a:lnTo>
                <a:lnTo>
                  <a:pt x="75583" y="5114925"/>
                </a:lnTo>
                <a:lnTo>
                  <a:pt x="95738" y="5149850"/>
                </a:lnTo>
                <a:lnTo>
                  <a:pt x="115893" y="5186362"/>
                </a:lnTo>
                <a:lnTo>
                  <a:pt x="134368" y="5226050"/>
                </a:lnTo>
                <a:lnTo>
                  <a:pt x="152844" y="5268912"/>
                </a:lnTo>
                <a:lnTo>
                  <a:pt x="167960" y="5313362"/>
                </a:lnTo>
                <a:lnTo>
                  <a:pt x="178038" y="5365750"/>
                </a:lnTo>
                <a:lnTo>
                  <a:pt x="188115" y="5426075"/>
                </a:lnTo>
                <a:lnTo>
                  <a:pt x="189795" y="5494337"/>
                </a:lnTo>
                <a:lnTo>
                  <a:pt x="188115" y="5562600"/>
                </a:lnTo>
                <a:lnTo>
                  <a:pt x="178038" y="5622925"/>
                </a:lnTo>
                <a:lnTo>
                  <a:pt x="167960" y="5675312"/>
                </a:lnTo>
                <a:lnTo>
                  <a:pt x="152844" y="5721350"/>
                </a:lnTo>
                <a:lnTo>
                  <a:pt x="134368" y="5762625"/>
                </a:lnTo>
                <a:lnTo>
                  <a:pt x="115893" y="5802312"/>
                </a:lnTo>
                <a:lnTo>
                  <a:pt x="95738" y="5840412"/>
                </a:lnTo>
                <a:lnTo>
                  <a:pt x="75583" y="5876925"/>
                </a:lnTo>
                <a:lnTo>
                  <a:pt x="55427" y="5915025"/>
                </a:lnTo>
                <a:lnTo>
                  <a:pt x="38632" y="5956300"/>
                </a:lnTo>
                <a:lnTo>
                  <a:pt x="23515" y="6003925"/>
                </a:lnTo>
                <a:lnTo>
                  <a:pt x="11758" y="6056312"/>
                </a:lnTo>
                <a:lnTo>
                  <a:pt x="3359" y="6113462"/>
                </a:lnTo>
                <a:lnTo>
                  <a:pt x="0" y="6183312"/>
                </a:lnTo>
                <a:lnTo>
                  <a:pt x="3359" y="6251575"/>
                </a:lnTo>
                <a:lnTo>
                  <a:pt x="11758" y="6311900"/>
                </a:lnTo>
                <a:lnTo>
                  <a:pt x="23515" y="6361112"/>
                </a:lnTo>
                <a:lnTo>
                  <a:pt x="38632" y="6407150"/>
                </a:lnTo>
                <a:lnTo>
                  <a:pt x="55427" y="6448425"/>
                </a:lnTo>
                <a:lnTo>
                  <a:pt x="73903" y="6488112"/>
                </a:lnTo>
                <a:lnTo>
                  <a:pt x="92379" y="6523037"/>
                </a:lnTo>
                <a:lnTo>
                  <a:pt x="112534" y="6561137"/>
                </a:lnTo>
                <a:lnTo>
                  <a:pt x="132689" y="6597650"/>
                </a:lnTo>
                <a:lnTo>
                  <a:pt x="149485" y="6640512"/>
                </a:lnTo>
                <a:lnTo>
                  <a:pt x="166281" y="6683375"/>
                </a:lnTo>
                <a:lnTo>
                  <a:pt x="176358" y="6735762"/>
                </a:lnTo>
                <a:lnTo>
                  <a:pt x="184756" y="6791325"/>
                </a:lnTo>
                <a:lnTo>
                  <a:pt x="189795" y="6858000"/>
                </a:lnTo>
                <a:lnTo>
                  <a:pt x="334173" y="6858000"/>
                </a:lnTo>
                <a:lnTo>
                  <a:pt x="334174" y="6858000"/>
                </a:lnTo>
                <a:lnTo>
                  <a:pt x="3459219" y="6858000"/>
                </a:lnTo>
                <a:lnTo>
                  <a:pt x="4417162" y="6858000"/>
                </a:lnTo>
                <a:lnTo>
                  <a:pt x="4838076" y="6858000"/>
                </a:lnTo>
                <a:close/>
              </a:path>
            </a:pathLst>
          </a:custGeom>
          <a:solidFill>
            <a:schemeClr val="accent2">
              <a:alpha val="2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7690783-5822-977C-A9DA-EF8AFD3562B0}"/>
              </a:ext>
            </a:extLst>
          </p:cNvPr>
          <p:cNvSpPr>
            <a:spLocks noGrp="1"/>
          </p:cNvSpPr>
          <p:nvPr>
            <p:ph type="title"/>
          </p:nvPr>
        </p:nvSpPr>
        <p:spPr>
          <a:xfrm>
            <a:off x="686106" y="1989556"/>
            <a:ext cx="3384000" cy="1492132"/>
          </a:xfrm>
        </p:spPr>
        <p:txBody>
          <a:bodyPr vert="horz" lIns="91440" tIns="45720" rIns="91440" bIns="45720" numCol="1" rtlCol="0" anchor="t" anchorCtr="0" compatLnSpc="1">
            <a:prstTxWarp prst="textNoShape">
              <a:avLst/>
            </a:prstTxWarp>
            <a:normAutofit fontScale="90000"/>
          </a:bodyPr>
          <a:lstStyle/>
          <a:p>
            <a:r>
              <a:rPr lang="en-US" dirty="0"/>
              <a:t>A reminder of the Water Safety top tips </a:t>
            </a:r>
          </a:p>
        </p:txBody>
      </p:sp>
      <p:pic>
        <p:nvPicPr>
          <p:cNvPr id="4" name="Picture 3">
            <a:extLst>
              <a:ext uri="{FF2B5EF4-FFF2-40B4-BE49-F238E27FC236}">
                <a16:creationId xmlns:a16="http://schemas.microsoft.com/office/drawing/2014/main" id="{76FF483C-0A9A-E01B-46A7-5BDDEE01FD6B}"/>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EF9F5771-6189-FDAD-2BA5-7FF72270E9BB}"/>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Content Placeholder 2">
            <a:extLst>
              <a:ext uri="{FF2B5EF4-FFF2-40B4-BE49-F238E27FC236}">
                <a16:creationId xmlns:a16="http://schemas.microsoft.com/office/drawing/2014/main" id="{D0D76B41-8340-6392-F4C8-F585A47CF34E}"/>
              </a:ext>
            </a:extLst>
          </p:cNvPr>
          <p:cNvSpPr txBox="1">
            <a:spLocks/>
          </p:cNvSpPr>
          <p:nvPr/>
        </p:nvSpPr>
        <p:spPr bwMode="auto">
          <a:xfrm>
            <a:off x="336759" y="2027666"/>
            <a:ext cx="8229600"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594" indent="-228594"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783" indent="-228594"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2971" indent="-228594"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160"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349" indent="-228594"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90000"/>
              </a:lnSpc>
              <a:spcBef>
                <a:spcPts val="1000"/>
              </a:spcBef>
              <a:spcAft>
                <a:spcPct val="0"/>
              </a:spcAft>
              <a:buClrTx/>
              <a:buSzTx/>
              <a:buFont typeface="Arial" panose="020B0604020202020204" pitchFamily="34" charset="0"/>
              <a:buNone/>
              <a:tabLst/>
              <a:defRPr/>
            </a:pPr>
            <a:endParaRPr kumimoji="0" lang="en-GB"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A6168779-539A-40FE-0A5A-14715A23DBD9}"/>
              </a:ext>
            </a:extLst>
          </p:cNvPr>
          <p:cNvSpPr txBox="1"/>
          <p:nvPr/>
        </p:nvSpPr>
        <p:spPr>
          <a:xfrm>
            <a:off x="8929073" y="6330160"/>
            <a:ext cx="3144739" cy="369332"/>
          </a:xfrm>
          <a:prstGeom prst="rect">
            <a:avLst/>
          </a:prstGeom>
          <a:noFill/>
        </p:spPr>
        <p:txBody>
          <a:bodyPr wrap="square">
            <a:spAutoFit/>
          </a:bodyPr>
          <a:lstStyle/>
          <a:p>
            <a:r>
              <a:rPr lang="en-GB" dirty="0"/>
              <a:t>https://youtu.be/zwzB7So7jSM</a:t>
            </a:r>
          </a:p>
        </p:txBody>
      </p:sp>
      <p:pic>
        <p:nvPicPr>
          <p:cNvPr id="10" name="Picture 9">
            <a:hlinkClick r:id="rId3"/>
            <a:extLst>
              <a:ext uri="{FF2B5EF4-FFF2-40B4-BE49-F238E27FC236}">
                <a16:creationId xmlns:a16="http://schemas.microsoft.com/office/drawing/2014/main" id="{EAF666BD-7DD8-8301-9DD2-5D72E5B68D1F}"/>
              </a:ext>
            </a:extLst>
          </p:cNvPr>
          <p:cNvPicPr>
            <a:picLocks noChangeAspect="1"/>
          </p:cNvPicPr>
          <p:nvPr/>
        </p:nvPicPr>
        <p:blipFill>
          <a:blip r:embed="rId4"/>
          <a:stretch>
            <a:fillRect/>
          </a:stretch>
        </p:blipFill>
        <p:spPr>
          <a:xfrm>
            <a:off x="5187423" y="1309499"/>
            <a:ext cx="6553200" cy="3514725"/>
          </a:xfrm>
          <a:prstGeom prst="rect">
            <a:avLst/>
          </a:prstGeom>
        </p:spPr>
      </p:pic>
      <p:sp>
        <p:nvSpPr>
          <p:cNvPr id="11" name="TextBox 10">
            <a:extLst>
              <a:ext uri="{FF2B5EF4-FFF2-40B4-BE49-F238E27FC236}">
                <a16:creationId xmlns:a16="http://schemas.microsoft.com/office/drawing/2014/main" id="{B71F6990-AD90-806B-4130-56BC6E922DA2}"/>
              </a:ext>
            </a:extLst>
          </p:cNvPr>
          <p:cNvSpPr txBox="1"/>
          <p:nvPr/>
        </p:nvSpPr>
        <p:spPr>
          <a:xfrm>
            <a:off x="5386812" y="5042780"/>
            <a:ext cx="6255944" cy="369332"/>
          </a:xfrm>
          <a:prstGeom prst="rect">
            <a:avLst/>
          </a:prstGeom>
          <a:noFill/>
        </p:spPr>
        <p:txBody>
          <a:bodyPr wrap="square" rtlCol="0">
            <a:spAutoFit/>
          </a:bodyPr>
          <a:lstStyle/>
          <a:p>
            <a:r>
              <a:rPr lang="en-GB" dirty="0"/>
              <a:t>Click the picture to watch a film about keeping safe near water.</a:t>
            </a:r>
          </a:p>
        </p:txBody>
      </p:sp>
    </p:spTree>
    <p:extLst>
      <p:ext uri="{BB962C8B-B14F-4D97-AF65-F5344CB8AC3E}">
        <p14:creationId xmlns:p14="http://schemas.microsoft.com/office/powerpoint/2010/main" val="183369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3C5590-CE8E-AB60-B9A5-3CB9FB659485}"/>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83E4765-2365-95E3-A605-0EF802EAE9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9C93B35-5E19-03D1-DA0B-FE1F70EAB33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DB9A18F7-DAAF-2100-8067-77750A837330}"/>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94AF7BDB-61C4-FE5C-B6EE-3945A1C30A8C}"/>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4CDD8C74-4772-4EA6-D32C-CFCE0260A3C9}"/>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95E49C5D-B30E-DBC4-1BC8-E41CA683CD3E}"/>
              </a:ext>
            </a:extLst>
          </p:cNvPr>
          <p:cNvSpPr txBox="1"/>
          <p:nvPr/>
        </p:nvSpPr>
        <p:spPr>
          <a:xfrm>
            <a:off x="832683" y="2194002"/>
            <a:ext cx="4398313" cy="4062651"/>
          </a:xfrm>
          <a:prstGeom prst="rect">
            <a:avLst/>
          </a:prstGeom>
          <a:noFill/>
        </p:spPr>
        <p:txBody>
          <a:bodyPr wrap="square" rtlCol="0">
            <a:spAutoFit/>
          </a:bodyPr>
          <a:lstStyle/>
          <a:p>
            <a:r>
              <a:rPr lang="en-GB" sz="4800" b="1" dirty="0"/>
              <a:t>Can you name the 5 top tips for staying safe in water?</a:t>
            </a:r>
          </a:p>
          <a:p>
            <a:endParaRPr lang="en-GB" sz="4800" dirty="0"/>
          </a:p>
          <a:p>
            <a:endParaRPr lang="en-GB" dirty="0"/>
          </a:p>
        </p:txBody>
      </p:sp>
    </p:spTree>
    <p:extLst>
      <p:ext uri="{BB962C8B-B14F-4D97-AF65-F5344CB8AC3E}">
        <p14:creationId xmlns:p14="http://schemas.microsoft.com/office/powerpoint/2010/main" val="36178708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C4F02E-B355-36DE-33F2-F321FA8E7FE8}"/>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9E56A5B-4A18-7F29-8C60-CF5138A1A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5FEA71D-5474-F9E4-FC26-2BC14E8E3510}"/>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04F7A800-4836-E5B0-3F80-B6419A631C8E}"/>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81D533A-7D7C-0A4C-80C1-D9508A309AFF}"/>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2B1C0642-59E6-A6D7-D0F6-41CC9C4D1375}"/>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23CB7EC0-AE92-5AB2-FB06-F9CF60586BF0}"/>
              </a:ext>
            </a:extLst>
          </p:cNvPr>
          <p:cNvSpPr txBox="1"/>
          <p:nvPr/>
        </p:nvSpPr>
        <p:spPr>
          <a:xfrm>
            <a:off x="832683" y="2194002"/>
            <a:ext cx="4398313" cy="4062651"/>
          </a:xfrm>
          <a:prstGeom prst="rect">
            <a:avLst/>
          </a:prstGeom>
          <a:noFill/>
        </p:spPr>
        <p:txBody>
          <a:bodyPr wrap="square" rtlCol="0">
            <a:spAutoFit/>
          </a:bodyPr>
          <a:lstStyle/>
          <a:p>
            <a:r>
              <a:rPr lang="en-GB" sz="4800" b="1" dirty="0"/>
              <a:t>Can you name the 5 top tips for staying safe in water?</a:t>
            </a:r>
          </a:p>
          <a:p>
            <a:endParaRPr lang="en-GB" sz="4800" dirty="0"/>
          </a:p>
          <a:p>
            <a:endParaRPr lang="en-GB" dirty="0"/>
          </a:p>
        </p:txBody>
      </p:sp>
      <p:sp>
        <p:nvSpPr>
          <p:cNvPr id="6" name="TextBox 5">
            <a:extLst>
              <a:ext uri="{FF2B5EF4-FFF2-40B4-BE49-F238E27FC236}">
                <a16:creationId xmlns:a16="http://schemas.microsoft.com/office/drawing/2014/main" id="{E0298BF0-58EA-78FE-1B6B-1F57E1B60715}"/>
              </a:ext>
            </a:extLst>
          </p:cNvPr>
          <p:cNvSpPr txBox="1"/>
          <p:nvPr/>
        </p:nvSpPr>
        <p:spPr>
          <a:xfrm>
            <a:off x="5261809" y="1638817"/>
            <a:ext cx="6097508" cy="5355312"/>
          </a:xfrm>
          <a:prstGeom prst="rect">
            <a:avLst/>
          </a:prstGeom>
          <a:noFill/>
        </p:spPr>
        <p:txBody>
          <a:bodyPr wrap="square">
            <a:spAutoFit/>
          </a:bodyPr>
          <a:lstStyle/>
          <a:p>
            <a:endParaRPr lang="en-GB" dirty="0"/>
          </a:p>
          <a:p>
            <a:pPr marL="342900" indent="-342900">
              <a:buFont typeface="+mj-lt"/>
              <a:buAutoNum type="arabicPeriod"/>
            </a:pPr>
            <a:r>
              <a:rPr lang="en-GB" b="1" i="0" dirty="0">
                <a:solidFill>
                  <a:srgbClr val="292B2C"/>
                </a:solidFill>
                <a:effectLst/>
                <a:latin typeface="Arial" panose="020B0604020202020204" pitchFamily="34" charset="0"/>
              </a:rPr>
              <a:t>Look out for Lifeguards</a:t>
            </a:r>
            <a:br>
              <a:rPr lang="en-GB" b="1" i="0" dirty="0">
                <a:solidFill>
                  <a:srgbClr val="292B2C"/>
                </a:solidFill>
                <a:effectLst/>
                <a:latin typeface="Arial" panose="020B0604020202020204" pitchFamily="34" charset="0"/>
              </a:rPr>
            </a:br>
            <a:r>
              <a:rPr lang="en-GB" sz="1800" i="0" dirty="0">
                <a:solidFill>
                  <a:srgbClr val="292B2C"/>
                </a:solidFill>
                <a:effectLst/>
                <a:latin typeface="Arial" panose="020B0604020202020204" pitchFamily="34" charset="0"/>
              </a:rPr>
              <a:t>Only swim where </a:t>
            </a:r>
            <a:r>
              <a:rPr lang="en-GB" sz="1800" dirty="0">
                <a:solidFill>
                  <a:srgbClr val="292B2C"/>
                </a:solidFill>
                <a:latin typeface="Arial" panose="020B0604020202020204" pitchFamily="34" charset="0"/>
              </a:rPr>
              <a:t>there is a qualified lifeguard or under adult supervision.</a:t>
            </a:r>
            <a:endParaRPr lang="en-GB" sz="1800" i="0" dirty="0">
              <a:solidFill>
                <a:srgbClr val="292B2C"/>
              </a:solidFill>
              <a:effectLst/>
              <a:latin typeface="Arial" panose="020B0604020202020204" pitchFamily="34" charset="0"/>
            </a:endParaRPr>
          </a:p>
          <a:p>
            <a:pPr marL="342900" indent="-342900">
              <a:buFont typeface="+mj-lt"/>
              <a:buAutoNum type="arabicPeriod"/>
            </a:pPr>
            <a:r>
              <a:rPr lang="en-GB" b="1" i="0" dirty="0">
                <a:solidFill>
                  <a:srgbClr val="292B2C"/>
                </a:solidFill>
                <a:effectLst/>
                <a:latin typeface="Arial" panose="020B0604020202020204" pitchFamily="34" charset="0"/>
              </a:rPr>
              <a:t>Remember it’s colder than it looks</a:t>
            </a:r>
            <a:br>
              <a:rPr lang="en-GB" b="1" i="0" dirty="0">
                <a:solidFill>
                  <a:srgbClr val="292B2C"/>
                </a:solidFill>
                <a:effectLst/>
                <a:latin typeface="Arial" panose="020B0604020202020204" pitchFamily="34" charset="0"/>
              </a:rPr>
            </a:br>
            <a:r>
              <a:rPr lang="en-GB" sz="1800" i="0" dirty="0">
                <a:solidFill>
                  <a:srgbClr val="292B2C"/>
                </a:solidFill>
                <a:effectLst/>
                <a:latin typeface="Arial" panose="020B0604020202020204" pitchFamily="34" charset="0"/>
              </a:rPr>
              <a:t>Open water and inshore water (lakes, gravel pits and rivers) </a:t>
            </a:r>
            <a:r>
              <a:rPr lang="en-GB" sz="1800" dirty="0">
                <a:solidFill>
                  <a:srgbClr val="292B2C"/>
                </a:solidFill>
                <a:latin typeface="Arial" panose="020B0604020202020204" pitchFamily="34" charset="0"/>
              </a:rPr>
              <a:t>are</a:t>
            </a:r>
            <a:r>
              <a:rPr lang="en-GB" sz="1800" i="0" dirty="0">
                <a:solidFill>
                  <a:srgbClr val="292B2C"/>
                </a:solidFill>
                <a:effectLst/>
                <a:latin typeface="Arial" panose="020B0604020202020204" pitchFamily="34" charset="0"/>
              </a:rPr>
              <a:t> often very cold and this can affect your body with cold water shock so you can’t save yourself.</a:t>
            </a:r>
          </a:p>
          <a:p>
            <a:pPr marL="342900" indent="-342900">
              <a:buFont typeface="+mj-lt"/>
              <a:buAutoNum type="arabicPeriod"/>
            </a:pPr>
            <a:r>
              <a:rPr lang="en-GB" b="1" i="0" dirty="0">
                <a:solidFill>
                  <a:srgbClr val="292B2C"/>
                </a:solidFill>
                <a:effectLst/>
                <a:latin typeface="Arial" panose="020B0604020202020204" pitchFamily="34" charset="0"/>
              </a:rPr>
              <a:t>Don’t go too far</a:t>
            </a:r>
            <a:br>
              <a:rPr lang="en-GB" b="1" i="0" dirty="0">
                <a:solidFill>
                  <a:srgbClr val="292B2C"/>
                </a:solidFill>
                <a:effectLst/>
                <a:latin typeface="Arial" panose="020B0604020202020204" pitchFamily="34" charset="0"/>
              </a:rPr>
            </a:br>
            <a:r>
              <a:rPr lang="en-GB" sz="1800" i="0" dirty="0">
                <a:solidFill>
                  <a:srgbClr val="292B2C"/>
                </a:solidFill>
                <a:effectLst/>
                <a:latin typeface="Arial" panose="020B0604020202020204" pitchFamily="34" charset="0"/>
              </a:rPr>
              <a:t>Make sure you stay close to the shore so you can be spotted if you get into trouble in the water</a:t>
            </a:r>
          </a:p>
          <a:p>
            <a:pPr marL="342900" indent="-342900">
              <a:buFont typeface="+mj-lt"/>
              <a:buAutoNum type="arabicPeriod"/>
            </a:pPr>
            <a:r>
              <a:rPr lang="en-GB" b="1" dirty="0">
                <a:solidFill>
                  <a:srgbClr val="292B2C"/>
                </a:solidFill>
                <a:latin typeface="Arial" panose="020B0604020202020204" pitchFamily="34" charset="0"/>
              </a:rPr>
              <a:t>Remember it’s stronger than it looks</a:t>
            </a:r>
            <a:br>
              <a:rPr lang="en-GB" b="1" dirty="0">
                <a:solidFill>
                  <a:srgbClr val="292B2C"/>
                </a:solidFill>
                <a:latin typeface="Arial" panose="020B0604020202020204" pitchFamily="34" charset="0"/>
              </a:rPr>
            </a:br>
            <a:r>
              <a:rPr lang="en-GB" sz="1800" i="0" dirty="0">
                <a:solidFill>
                  <a:srgbClr val="292B2C"/>
                </a:solidFill>
                <a:effectLst/>
                <a:latin typeface="Arial" panose="020B0604020202020204" pitchFamily="34" charset="0"/>
              </a:rPr>
              <a:t>Currents in the water can be very strong and you can tire quickly if you are caught in one.</a:t>
            </a:r>
          </a:p>
          <a:p>
            <a:pPr marL="342900" indent="-342900">
              <a:buFont typeface="+mj-lt"/>
              <a:buAutoNum type="arabicPeriod"/>
            </a:pPr>
            <a:r>
              <a:rPr lang="en-GB" b="1" i="0" dirty="0">
                <a:solidFill>
                  <a:srgbClr val="292B2C"/>
                </a:solidFill>
                <a:effectLst/>
                <a:latin typeface="Arial" panose="020B0604020202020204" pitchFamily="34" charset="0"/>
              </a:rPr>
              <a:t>Never swim alone</a:t>
            </a:r>
            <a:br>
              <a:rPr lang="en-GB" b="1" i="0" dirty="0">
                <a:solidFill>
                  <a:srgbClr val="292B2C"/>
                </a:solidFill>
                <a:effectLst/>
                <a:latin typeface="Arial" panose="020B0604020202020204" pitchFamily="34" charset="0"/>
              </a:rPr>
            </a:br>
            <a:r>
              <a:rPr lang="en-GB" sz="1800" i="0" dirty="0">
                <a:solidFill>
                  <a:srgbClr val="292B2C"/>
                </a:solidFill>
                <a:effectLst/>
                <a:latin typeface="Arial" panose="020B0604020202020204" pitchFamily="34" charset="0"/>
              </a:rPr>
              <a:t>Always bring a friend or an adult when you are swimming so that there is someone to look out for you.</a:t>
            </a:r>
            <a:br>
              <a:rPr lang="en-GB" sz="1800" b="1" i="0" dirty="0">
                <a:solidFill>
                  <a:srgbClr val="292B2C"/>
                </a:solidFill>
                <a:effectLst/>
                <a:latin typeface="Arial" panose="020B0604020202020204" pitchFamily="34" charset="0"/>
              </a:rPr>
            </a:br>
            <a:br>
              <a:rPr lang="en-GB" b="1" i="0" dirty="0">
                <a:solidFill>
                  <a:srgbClr val="292B2C"/>
                </a:solidFill>
                <a:effectLst/>
                <a:latin typeface="Arial" panose="020B0604020202020204" pitchFamily="34" charset="0"/>
              </a:rPr>
            </a:br>
            <a:endParaRPr lang="en-GB" i="0" dirty="0">
              <a:solidFill>
                <a:srgbClr val="292B2C"/>
              </a:solidFill>
              <a:effectLst/>
              <a:latin typeface="Arial" panose="020B0604020202020204" pitchFamily="34" charset="0"/>
            </a:endParaRPr>
          </a:p>
        </p:txBody>
      </p:sp>
    </p:spTree>
    <p:extLst>
      <p:ext uri="{BB962C8B-B14F-4D97-AF65-F5344CB8AC3E}">
        <p14:creationId xmlns:p14="http://schemas.microsoft.com/office/powerpoint/2010/main" val="156362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04BD26-6EF4-085E-D5CE-820B73C8F290}"/>
            </a:ext>
          </a:extLst>
        </p:cNvPr>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9B3FAD7-704D-6005-FDBB-ACABB443F8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E5BA8CC0-3405-A166-A399-0D2A9B717A45}"/>
              </a:ext>
            </a:extLst>
          </p:cNvPr>
          <p:cNvSpPr>
            <a:spLocks noGrp="1"/>
          </p:cNvSpPr>
          <p:nvPr>
            <p:ph type="title"/>
          </p:nvPr>
        </p:nvSpPr>
        <p:spPr>
          <a:xfrm>
            <a:off x="526773" y="387158"/>
            <a:ext cx="11018520" cy="755921"/>
          </a:xfrm>
        </p:spPr>
        <p:txBody>
          <a:bodyPr vert="horz" wrap="square" lIns="91440" tIns="45720" rIns="91440" bIns="45720" numCol="1" rtlCol="0" anchor="b" anchorCtr="0" compatLnSpc="1">
            <a:prstTxWarp prst="textNoShape">
              <a:avLst/>
            </a:prstTxWarp>
            <a:normAutofit/>
          </a:bodyPr>
          <a:lstStyle/>
          <a:p>
            <a:r>
              <a:rPr lang="en-US" sz="4000" dirty="0"/>
              <a:t>Quiz</a:t>
            </a:r>
          </a:p>
        </p:txBody>
      </p:sp>
      <p:sp>
        <p:nvSpPr>
          <p:cNvPr id="17" name="sketchy line">
            <a:extLst>
              <a:ext uri="{FF2B5EF4-FFF2-40B4-BE49-F238E27FC236}">
                <a16:creationId xmlns:a16="http://schemas.microsoft.com/office/drawing/2014/main" id="{0827BACE-9811-32BF-7AC4-D4E4D03CEE06}"/>
              </a:ext>
              <a:ext uri="{C183D7F6-B498-43B3-948B-1728B52AA6E4}">
                <adec:decorative xmlns:adec="http://schemas.microsoft.com/office/drawing/2017/decorative" val="1"/>
              </a:ext>
            </a:extLst>
          </p:cNvPr>
          <p:cNvSpPr>
            <a:spLocks noChangeAspect="1"/>
          </p:cNvSpPr>
          <p:nvPr>
            <p:extLst>
              <p:ext uri="{386F3935-93C4-4BCD-93E2-E3B085C9AB24}">
                <p16:designElem xmlns:p16="http://schemas.microsoft.com/office/powerpoint/2015/main" val="1"/>
              </p:ext>
            </p:extLst>
          </p:nvPr>
        </p:nvSpPr>
        <p:spPr>
          <a:xfrm>
            <a:off x="572493" y="1279208"/>
            <a:ext cx="10972800" cy="18288"/>
          </a:xfrm>
          <a:custGeom>
            <a:avLst/>
            <a:gdLst>
              <a:gd name="connsiteX0" fmla="*/ 0 w 10972800"/>
              <a:gd name="connsiteY0" fmla="*/ 0 h 18288"/>
              <a:gd name="connsiteX1" fmla="*/ 356616 w 10972800"/>
              <a:gd name="connsiteY1" fmla="*/ 0 h 18288"/>
              <a:gd name="connsiteX2" fmla="*/ 1042416 w 10972800"/>
              <a:gd name="connsiteY2" fmla="*/ 0 h 18288"/>
              <a:gd name="connsiteX3" fmla="*/ 1947672 w 10972800"/>
              <a:gd name="connsiteY3" fmla="*/ 0 h 18288"/>
              <a:gd name="connsiteX4" fmla="*/ 2633472 w 10972800"/>
              <a:gd name="connsiteY4" fmla="*/ 0 h 18288"/>
              <a:gd name="connsiteX5" fmla="*/ 2990088 w 10972800"/>
              <a:gd name="connsiteY5" fmla="*/ 0 h 18288"/>
              <a:gd name="connsiteX6" fmla="*/ 3456432 w 10972800"/>
              <a:gd name="connsiteY6" fmla="*/ 0 h 18288"/>
              <a:gd name="connsiteX7" fmla="*/ 4361688 w 10972800"/>
              <a:gd name="connsiteY7" fmla="*/ 0 h 18288"/>
              <a:gd name="connsiteX8" fmla="*/ 5266944 w 10972800"/>
              <a:gd name="connsiteY8" fmla="*/ 0 h 18288"/>
              <a:gd name="connsiteX9" fmla="*/ 6172200 w 10972800"/>
              <a:gd name="connsiteY9" fmla="*/ 0 h 18288"/>
              <a:gd name="connsiteX10" fmla="*/ 6528816 w 10972800"/>
              <a:gd name="connsiteY10" fmla="*/ 0 h 18288"/>
              <a:gd name="connsiteX11" fmla="*/ 7214616 w 10972800"/>
              <a:gd name="connsiteY11" fmla="*/ 0 h 18288"/>
              <a:gd name="connsiteX12" fmla="*/ 7790688 w 10972800"/>
              <a:gd name="connsiteY12" fmla="*/ 0 h 18288"/>
              <a:gd name="connsiteX13" fmla="*/ 8147304 w 10972800"/>
              <a:gd name="connsiteY13" fmla="*/ 0 h 18288"/>
              <a:gd name="connsiteX14" fmla="*/ 9052560 w 10972800"/>
              <a:gd name="connsiteY14" fmla="*/ 0 h 18288"/>
              <a:gd name="connsiteX15" fmla="*/ 9409176 w 10972800"/>
              <a:gd name="connsiteY15" fmla="*/ 0 h 18288"/>
              <a:gd name="connsiteX16" fmla="*/ 9765792 w 10972800"/>
              <a:gd name="connsiteY16" fmla="*/ 0 h 18288"/>
              <a:gd name="connsiteX17" fmla="*/ 10341864 w 10972800"/>
              <a:gd name="connsiteY17" fmla="*/ 0 h 18288"/>
              <a:gd name="connsiteX18" fmla="*/ 10972800 w 10972800"/>
              <a:gd name="connsiteY18" fmla="*/ 0 h 18288"/>
              <a:gd name="connsiteX19" fmla="*/ 10972800 w 10972800"/>
              <a:gd name="connsiteY19" fmla="*/ 18288 h 18288"/>
              <a:gd name="connsiteX20" fmla="*/ 10177272 w 10972800"/>
              <a:gd name="connsiteY20" fmla="*/ 18288 h 18288"/>
              <a:gd name="connsiteX21" fmla="*/ 9820656 w 10972800"/>
              <a:gd name="connsiteY21" fmla="*/ 18288 h 18288"/>
              <a:gd name="connsiteX22" fmla="*/ 9464040 w 10972800"/>
              <a:gd name="connsiteY22" fmla="*/ 18288 h 18288"/>
              <a:gd name="connsiteX23" fmla="*/ 8778240 w 10972800"/>
              <a:gd name="connsiteY23" fmla="*/ 18288 h 18288"/>
              <a:gd name="connsiteX24" fmla="*/ 8421624 w 10972800"/>
              <a:gd name="connsiteY24" fmla="*/ 18288 h 18288"/>
              <a:gd name="connsiteX25" fmla="*/ 7735824 w 10972800"/>
              <a:gd name="connsiteY25" fmla="*/ 18288 h 18288"/>
              <a:gd name="connsiteX26" fmla="*/ 6940296 w 10972800"/>
              <a:gd name="connsiteY26" fmla="*/ 18288 h 18288"/>
              <a:gd name="connsiteX27" fmla="*/ 6254496 w 10972800"/>
              <a:gd name="connsiteY27" fmla="*/ 18288 h 18288"/>
              <a:gd name="connsiteX28" fmla="*/ 5458968 w 10972800"/>
              <a:gd name="connsiteY28" fmla="*/ 18288 h 18288"/>
              <a:gd name="connsiteX29" fmla="*/ 4663440 w 10972800"/>
              <a:gd name="connsiteY29" fmla="*/ 18288 h 18288"/>
              <a:gd name="connsiteX30" fmla="*/ 4306824 w 10972800"/>
              <a:gd name="connsiteY30" fmla="*/ 18288 h 18288"/>
              <a:gd name="connsiteX31" fmla="*/ 3840480 w 10972800"/>
              <a:gd name="connsiteY31" fmla="*/ 18288 h 18288"/>
              <a:gd name="connsiteX32" fmla="*/ 3264408 w 10972800"/>
              <a:gd name="connsiteY32" fmla="*/ 18288 h 18288"/>
              <a:gd name="connsiteX33" fmla="*/ 2578608 w 10972800"/>
              <a:gd name="connsiteY33" fmla="*/ 18288 h 18288"/>
              <a:gd name="connsiteX34" fmla="*/ 1673352 w 10972800"/>
              <a:gd name="connsiteY34" fmla="*/ 18288 h 18288"/>
              <a:gd name="connsiteX35" fmla="*/ 877824 w 10972800"/>
              <a:gd name="connsiteY35" fmla="*/ 18288 h 18288"/>
              <a:gd name="connsiteX36" fmla="*/ 0 w 10972800"/>
              <a:gd name="connsiteY36" fmla="*/ 18288 h 18288"/>
              <a:gd name="connsiteX37" fmla="*/ 0 w 10972800"/>
              <a:gd name="connsiteY37"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stroke="0"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5000"/>
            </a:schemeClr>
          </a:solidFill>
          <a:ln w="44450" cap="rnd">
            <a:solidFill>
              <a:schemeClr val="accent2">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C103E287-1BFA-44CB-0902-5070EC000658}"/>
              </a:ext>
            </a:extLst>
          </p:cNvPr>
          <p:cNvPicPr>
            <a:picLocks noChangeAspect="1"/>
          </p:cNvPicPr>
          <p:nvPr/>
        </p:nvPicPr>
        <p:blipFill>
          <a:blip r:embed="rId2"/>
          <a:stretch>
            <a:fillRect/>
          </a:stretch>
        </p:blipFill>
        <p:spPr>
          <a:xfrm>
            <a:off x="214173" y="5586241"/>
            <a:ext cx="777658" cy="1027328"/>
          </a:xfrm>
          <a:prstGeom prst="rect">
            <a:avLst/>
          </a:prstGeom>
        </p:spPr>
      </p:pic>
      <p:sp>
        <p:nvSpPr>
          <p:cNvPr id="8" name="TextBox 7">
            <a:extLst>
              <a:ext uri="{FF2B5EF4-FFF2-40B4-BE49-F238E27FC236}">
                <a16:creationId xmlns:a16="http://schemas.microsoft.com/office/drawing/2014/main" id="{91D3188B-F46E-11E6-9E5A-BD76268823A1}"/>
              </a:ext>
            </a:extLst>
          </p:cNvPr>
          <p:cNvSpPr txBox="1"/>
          <p:nvPr/>
        </p:nvSpPr>
        <p:spPr>
          <a:xfrm>
            <a:off x="6036033" y="2238297"/>
            <a:ext cx="3960813"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br>
              <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rPr>
            </a:b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2">
            <a:extLst>
              <a:ext uri="{FF2B5EF4-FFF2-40B4-BE49-F238E27FC236}">
                <a16:creationId xmlns:a16="http://schemas.microsoft.com/office/drawing/2014/main" id="{E70AA700-AB0D-EC7F-4869-8E028D9C9241}"/>
              </a:ext>
            </a:extLst>
          </p:cNvPr>
          <p:cNvSpPr txBox="1"/>
          <p:nvPr/>
        </p:nvSpPr>
        <p:spPr>
          <a:xfrm>
            <a:off x="526774" y="2313432"/>
            <a:ext cx="5149750" cy="4708981"/>
          </a:xfrm>
          <a:prstGeom prst="rect">
            <a:avLst/>
          </a:prstGeom>
          <a:noFill/>
        </p:spPr>
        <p:txBody>
          <a:bodyPr wrap="square" rtlCol="0">
            <a:spAutoFit/>
          </a:bodyPr>
          <a:lstStyle/>
          <a:p>
            <a:r>
              <a:rPr lang="en-GB" sz="4800" b="1" dirty="0"/>
              <a:t>Which months do most accidental drownings happen in?</a:t>
            </a:r>
          </a:p>
          <a:p>
            <a:endParaRPr lang="en-GB" dirty="0"/>
          </a:p>
          <a:p>
            <a:endParaRPr lang="en-GB" dirty="0"/>
          </a:p>
          <a:p>
            <a:br>
              <a:rPr lang="en-GB" dirty="0"/>
            </a:br>
            <a:endParaRPr lang="en-GB" dirty="0"/>
          </a:p>
          <a:p>
            <a:endParaRPr lang="en-GB" dirty="0"/>
          </a:p>
          <a:p>
            <a:endParaRPr lang="en-GB" dirty="0"/>
          </a:p>
        </p:txBody>
      </p:sp>
    </p:spTree>
    <p:extLst>
      <p:ext uri="{BB962C8B-B14F-4D97-AF65-F5344CB8AC3E}">
        <p14:creationId xmlns:p14="http://schemas.microsoft.com/office/powerpoint/2010/main" val="255364506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DA3C09DF0CE0B4F8661DCA6A418E3F8" ma:contentTypeVersion="10" ma:contentTypeDescription="Create a new document." ma:contentTypeScope="" ma:versionID="b9f651dac1d901ccaba60ffe4c299a71">
  <xsd:schema xmlns:xsd="http://www.w3.org/2001/XMLSchema" xmlns:xs="http://www.w3.org/2001/XMLSchema" xmlns:p="http://schemas.microsoft.com/office/2006/metadata/properties" xmlns:ns3="4786d113-179c-4837-9c94-fe594badc08b" targetNamespace="http://schemas.microsoft.com/office/2006/metadata/properties" ma:root="true" ma:fieldsID="aeddc71e642752b2e4a49b4f06a3ffc9" ns3:_="">
    <xsd:import namespace="4786d113-179c-4837-9c94-fe594badc08b"/>
    <xsd:element name="properties">
      <xsd:complexType>
        <xsd:sequence>
          <xsd:element name="documentManagement">
            <xsd:complexType>
              <xsd:all>
                <xsd:element ref="ns3:MediaServiceDateTaken" minOccurs="0"/>
                <xsd:element ref="ns3:MediaServiceMetadata" minOccurs="0"/>
                <xsd:element ref="ns3:MediaServiceFastMetadata" minOccurs="0"/>
                <xsd:element ref="ns3:MediaServiceSearchProperties" minOccurs="0"/>
                <xsd:element ref="ns3:MediaServiceObjectDetectorVersions" minOccurs="0"/>
                <xsd:element ref="ns3:_activity" minOccurs="0"/>
                <xsd:element ref="ns3:MediaServiceSystem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786d113-179c-4837-9c94-fe594badc08b"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_activity" ma:index="13" nillable="true" ma:displayName="_activity" ma:hidden="true" ma:internalName="_activity">
      <xsd:simpleType>
        <xsd:restriction base="dms:Note"/>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4786d113-179c-4837-9c94-fe594badc08b" xsi:nil="true"/>
  </documentManagement>
</p:properties>
</file>

<file path=customXml/itemProps1.xml><?xml version="1.0" encoding="utf-8"?>
<ds:datastoreItem xmlns:ds="http://schemas.openxmlformats.org/officeDocument/2006/customXml" ds:itemID="{DE285E7E-D4E1-41A2-8248-A7E92A8E33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786d113-179c-4837-9c94-fe594badc0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A684C6-2D5B-41E4-8AA0-02C37435342A}">
  <ds:schemaRefs>
    <ds:schemaRef ds:uri="http://schemas.microsoft.com/sharepoint/v3/contenttype/forms"/>
  </ds:schemaRefs>
</ds:datastoreItem>
</file>

<file path=customXml/itemProps3.xml><?xml version="1.0" encoding="utf-8"?>
<ds:datastoreItem xmlns:ds="http://schemas.openxmlformats.org/officeDocument/2006/customXml" ds:itemID="{7B41B2C1-C25A-462E-8CF8-C86217213A31}">
  <ds:schemaRefs>
    <ds:schemaRef ds:uri="http://purl.org/dc/terms/"/>
    <ds:schemaRef ds:uri="http://schemas.microsoft.com/office/infopath/2007/PartnerControls"/>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www.w3.org/XML/1998/namespace"/>
    <ds:schemaRef ds:uri="http://purl.org/dc/dcmitype/"/>
    <ds:schemaRef ds:uri="4786d113-179c-4837-9c94-fe594badc08b"/>
  </ds:schemaRefs>
</ds:datastoreItem>
</file>

<file path=docProps/app.xml><?xml version="1.0" encoding="utf-8"?>
<Properties xmlns="http://schemas.openxmlformats.org/officeDocument/2006/extended-properties" xmlns:vt="http://schemas.openxmlformats.org/officeDocument/2006/docPropsVTypes">
  <TotalTime>286</TotalTime>
  <Words>1032</Words>
  <Application>Microsoft Office PowerPoint</Application>
  <PresentationFormat>Widescreen</PresentationFormat>
  <Paragraphs>88</Paragraphs>
  <Slides>18</Slides>
  <Notes>1</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Aptos</vt:lpstr>
      <vt:lpstr>Arial</vt:lpstr>
      <vt:lpstr>Calibri</vt:lpstr>
      <vt:lpstr>Calibri Light</vt:lpstr>
      <vt:lpstr>1_Office Theme</vt:lpstr>
      <vt:lpstr>Office Theme</vt:lpstr>
      <vt:lpstr>2_Office Theme</vt:lpstr>
      <vt:lpstr>Water Safety </vt:lpstr>
      <vt:lpstr>Welcome to the I.M.P.S. team! </vt:lpstr>
      <vt:lpstr>Water safety - some facts</vt:lpstr>
      <vt:lpstr>Where is it safe to swim?</vt:lpstr>
      <vt:lpstr>Remember</vt:lpstr>
      <vt:lpstr>A reminder of the Water Safety top tips </vt:lpstr>
      <vt:lpstr>Quiz</vt:lpstr>
      <vt:lpstr>Quiz</vt:lpstr>
      <vt:lpstr>Quiz</vt:lpstr>
      <vt:lpstr>Quiz</vt:lpstr>
      <vt:lpstr>Quiz</vt:lpstr>
      <vt:lpstr>Quiz</vt:lpstr>
      <vt:lpstr>Did you know?</vt:lpstr>
      <vt:lpstr>PowerPoint Presentation</vt:lpstr>
      <vt:lpstr>PowerPoint Presentation</vt:lpstr>
      <vt:lpstr>PowerPoint Presentation</vt:lpstr>
      <vt:lpstr>Thank you</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Pilgrim, Lynn (RTH) OUH</dc:creator>
  <cp:lastModifiedBy>Hill, Claire (RTH) OUH</cp:lastModifiedBy>
  <cp:revision>10</cp:revision>
  <dcterms:created xsi:type="dcterms:W3CDTF">2022-11-14T14:09:49Z</dcterms:created>
  <dcterms:modified xsi:type="dcterms:W3CDTF">2025-05-23T11:50:25Z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0x010100DDA3C09DF0CE0B4F8661DCA6A418E3F8</vt:lpwstr>
  </property>
</Properties>
</file>